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5" r:id="rId15"/>
    <p:sldId id="266"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B49CB"/>
    <a:srgbClr val="0948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940535-7086-472F-84CF-47BED230328F}" v="267" dt="2023-07-31T10:23:29.08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85174"/>
  </p:normalViewPr>
  <p:slideViewPr>
    <p:cSldViewPr snapToGrid="0" snapToObjects="1">
      <p:cViewPr varScale="1">
        <p:scale>
          <a:sx n="50" d="100"/>
          <a:sy n="50" d="100"/>
        </p:scale>
        <p:origin x="48" y="653"/>
      </p:cViewPr>
      <p:guideLst>
        <p:guide orient="horz" pos="218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Delmon Arous" userId="6c256cb9fdb41062" providerId="LiveId" clId="{0B940535-7086-472F-84CF-47BED230328F}"/>
    <pc:docChg chg="undo redo custSel addSld delSld modSld sldOrd">
      <pc:chgData name="Delmon Arous" userId="6c256cb9fdb41062" providerId="LiveId" clId="{0B940535-7086-472F-84CF-47BED230328F}" dt="2023-07-31T10:25:14.529" v="10363" actId="47"/>
      <pc:docMkLst>
        <pc:docMk/>
      </pc:docMkLst>
      <pc:sldChg chg="modSp mod">
        <pc:chgData name="Delmon Arous" userId="6c256cb9fdb41062" providerId="LiveId" clId="{0B940535-7086-472F-84CF-47BED230328F}" dt="2023-07-31T10:12:51.598" v="10189" actId="20577"/>
        <pc:sldMkLst>
          <pc:docMk/>
          <pc:sldMk cId="1553432724" sldId="262"/>
        </pc:sldMkLst>
        <pc:spChg chg="mod">
          <ac:chgData name="Delmon Arous" userId="6c256cb9fdb41062" providerId="LiveId" clId="{0B940535-7086-472F-84CF-47BED230328F}" dt="2023-07-31T10:12:51.598" v="10189" actId="20577"/>
          <ac:spMkLst>
            <pc:docMk/>
            <pc:sldMk cId="1553432724" sldId="262"/>
            <ac:spMk id="7" creationId="{0BFEC426-B615-E549-83E5-140FD588BC64}"/>
          </ac:spMkLst>
        </pc:spChg>
      </pc:sldChg>
      <pc:sldChg chg="addSp delSp modSp mod">
        <pc:chgData name="Delmon Arous" userId="6c256cb9fdb41062" providerId="LiveId" clId="{0B940535-7086-472F-84CF-47BED230328F}" dt="2023-07-30T15:04:13.029" v="683" actId="1076"/>
        <pc:sldMkLst>
          <pc:docMk/>
          <pc:sldMk cId="3288665831" sldId="263"/>
        </pc:sldMkLst>
        <pc:spChg chg="mod">
          <ac:chgData name="Delmon Arous" userId="6c256cb9fdb41062" providerId="LiveId" clId="{0B940535-7086-472F-84CF-47BED230328F}" dt="2023-07-30T15:03:48.730" v="674" actId="14100"/>
          <ac:spMkLst>
            <pc:docMk/>
            <pc:sldMk cId="3288665831" sldId="263"/>
            <ac:spMk id="5" creationId="{1B07C49E-AFFC-EC46-8930-E4D428F5F943}"/>
          </ac:spMkLst>
        </pc:spChg>
        <pc:picChg chg="add mod">
          <ac:chgData name="Delmon Arous" userId="6c256cb9fdb41062" providerId="LiveId" clId="{0B940535-7086-472F-84CF-47BED230328F}" dt="2023-07-30T15:04:10.290" v="682" actId="1076"/>
          <ac:picMkLst>
            <pc:docMk/>
            <pc:sldMk cId="3288665831" sldId="263"/>
            <ac:picMk id="3" creationId="{E7F002AB-448F-4DBD-6DD3-E2BF8C093469}"/>
          </ac:picMkLst>
        </pc:picChg>
        <pc:picChg chg="add del mod">
          <ac:chgData name="Delmon Arous" userId="6c256cb9fdb41062" providerId="LiveId" clId="{0B940535-7086-472F-84CF-47BED230328F}" dt="2023-07-30T15:02:03.957" v="603" actId="478"/>
          <ac:picMkLst>
            <pc:docMk/>
            <pc:sldMk cId="3288665831" sldId="263"/>
            <ac:picMk id="7" creationId="{CEB02624-37FD-5657-ED91-6B916FF5E363}"/>
          </ac:picMkLst>
        </pc:picChg>
        <pc:picChg chg="add mod">
          <ac:chgData name="Delmon Arous" userId="6c256cb9fdb41062" providerId="LiveId" clId="{0B940535-7086-472F-84CF-47BED230328F}" dt="2023-07-30T15:04:13.029" v="683" actId="1076"/>
          <ac:picMkLst>
            <pc:docMk/>
            <pc:sldMk cId="3288665831" sldId="263"/>
            <ac:picMk id="9" creationId="{5549CBE9-9AB8-5473-FE7F-604577657603}"/>
          </ac:picMkLst>
        </pc:picChg>
      </pc:sldChg>
      <pc:sldChg chg="addSp delSp modSp mod">
        <pc:chgData name="Delmon Arous" userId="6c256cb9fdb41062" providerId="LiveId" clId="{0B940535-7086-472F-84CF-47BED230328F}" dt="2023-07-30T17:07:58.260" v="1699" actId="14100"/>
        <pc:sldMkLst>
          <pc:docMk/>
          <pc:sldMk cId="2987552906" sldId="264"/>
        </pc:sldMkLst>
        <pc:spChg chg="mod">
          <ac:chgData name="Delmon Arous" userId="6c256cb9fdb41062" providerId="LiveId" clId="{0B940535-7086-472F-84CF-47BED230328F}" dt="2023-07-30T17:07:58.260" v="1699" actId="14100"/>
          <ac:spMkLst>
            <pc:docMk/>
            <pc:sldMk cId="2987552906" sldId="264"/>
            <ac:spMk id="5" creationId="{1B07C49E-AFFC-EC46-8930-E4D428F5F943}"/>
          </ac:spMkLst>
        </pc:spChg>
        <pc:spChg chg="add mod">
          <ac:chgData name="Delmon Arous" userId="6c256cb9fdb41062" providerId="LiveId" clId="{0B940535-7086-472F-84CF-47BED230328F}" dt="2023-07-30T17:04:30.252" v="1621" actId="20577"/>
          <ac:spMkLst>
            <pc:docMk/>
            <pc:sldMk cId="2987552906" sldId="264"/>
            <ac:spMk id="6" creationId="{DCC6E3E0-4A58-3084-DD68-AC18323F4267}"/>
          </ac:spMkLst>
        </pc:spChg>
        <pc:spChg chg="add mod">
          <ac:chgData name="Delmon Arous" userId="6c256cb9fdb41062" providerId="LiveId" clId="{0B940535-7086-472F-84CF-47BED230328F}" dt="2023-07-30T17:03:40.198" v="1612" actId="20577"/>
          <ac:spMkLst>
            <pc:docMk/>
            <pc:sldMk cId="2987552906" sldId="264"/>
            <ac:spMk id="7" creationId="{926F4F25-7FBF-CE18-9086-3C1E6EA47C18}"/>
          </ac:spMkLst>
        </pc:spChg>
        <pc:spChg chg="add mod">
          <ac:chgData name="Delmon Arous" userId="6c256cb9fdb41062" providerId="LiveId" clId="{0B940535-7086-472F-84CF-47BED230328F}" dt="2023-07-30T17:01:50.409" v="1580" actId="1076"/>
          <ac:spMkLst>
            <pc:docMk/>
            <pc:sldMk cId="2987552906" sldId="264"/>
            <ac:spMk id="9" creationId="{9DE31526-4203-4F82-846C-AD9AA20D2FA9}"/>
          </ac:spMkLst>
        </pc:spChg>
        <pc:spChg chg="add del mod">
          <ac:chgData name="Delmon Arous" userId="6c256cb9fdb41062" providerId="LiveId" clId="{0B940535-7086-472F-84CF-47BED230328F}" dt="2023-07-30T17:01:21.844" v="1577" actId="478"/>
          <ac:spMkLst>
            <pc:docMk/>
            <pc:sldMk cId="2987552906" sldId="264"/>
            <ac:spMk id="13" creationId="{EF62B86E-E382-1C76-8106-5D5BDC704EA9}"/>
          </ac:spMkLst>
        </pc:spChg>
        <pc:picChg chg="add del mod">
          <ac:chgData name="Delmon Arous" userId="6c256cb9fdb41062" providerId="LiveId" clId="{0B940535-7086-472F-84CF-47BED230328F}" dt="2023-07-30T16:54:17.587" v="1475" actId="478"/>
          <ac:picMkLst>
            <pc:docMk/>
            <pc:sldMk cId="2987552906" sldId="264"/>
            <ac:picMk id="3" creationId="{BA4974C6-CD4B-84B5-1DF8-515F2D166253}"/>
          </ac:picMkLst>
        </pc:picChg>
        <pc:cxnChg chg="add mod">
          <ac:chgData name="Delmon Arous" userId="6c256cb9fdb41062" providerId="LiveId" clId="{0B940535-7086-472F-84CF-47BED230328F}" dt="2023-07-30T17:03:01.043" v="1585" actId="1076"/>
          <ac:cxnSpMkLst>
            <pc:docMk/>
            <pc:sldMk cId="2987552906" sldId="264"/>
            <ac:cxnSpMk id="10" creationId="{2F1A1E82-6F3D-0FD3-48D9-1DC3C17BFEB6}"/>
          </ac:cxnSpMkLst>
        </pc:cxnChg>
        <pc:cxnChg chg="add mod">
          <ac:chgData name="Delmon Arous" userId="6c256cb9fdb41062" providerId="LiveId" clId="{0B940535-7086-472F-84CF-47BED230328F}" dt="2023-07-30T17:01:50.409" v="1580" actId="1076"/>
          <ac:cxnSpMkLst>
            <pc:docMk/>
            <pc:sldMk cId="2987552906" sldId="264"/>
            <ac:cxnSpMk id="11" creationId="{B7A4E339-B1BE-EC1D-62AF-8D375C99E009}"/>
          </ac:cxnSpMkLst>
        </pc:cxnChg>
        <pc:cxnChg chg="add del mod">
          <ac:chgData name="Delmon Arous" userId="6c256cb9fdb41062" providerId="LiveId" clId="{0B940535-7086-472F-84CF-47BED230328F}" dt="2023-07-30T17:01:23.105" v="1578" actId="478"/>
          <ac:cxnSpMkLst>
            <pc:docMk/>
            <pc:sldMk cId="2987552906" sldId="264"/>
            <ac:cxnSpMk id="12" creationId="{251E3EF8-B1C5-656F-CBB4-79B8350538F0}"/>
          </ac:cxnSpMkLst>
        </pc:cxnChg>
      </pc:sldChg>
      <pc:sldChg chg="modSp mod">
        <pc:chgData name="Delmon Arous" userId="6c256cb9fdb41062" providerId="LiveId" clId="{0B940535-7086-472F-84CF-47BED230328F}" dt="2023-07-30T17:28:00.273" v="1966" actId="404"/>
        <pc:sldMkLst>
          <pc:docMk/>
          <pc:sldMk cId="1578726356" sldId="265"/>
        </pc:sldMkLst>
        <pc:spChg chg="mod">
          <ac:chgData name="Delmon Arous" userId="6c256cb9fdb41062" providerId="LiveId" clId="{0B940535-7086-472F-84CF-47BED230328F}" dt="2023-07-30T17:28:00.273" v="1966" actId="404"/>
          <ac:spMkLst>
            <pc:docMk/>
            <pc:sldMk cId="1578726356" sldId="265"/>
            <ac:spMk id="5" creationId="{1B07C49E-AFFC-EC46-8930-E4D428F5F943}"/>
          </ac:spMkLst>
        </pc:spChg>
      </pc:sldChg>
      <pc:sldChg chg="addSp delSp modSp mod ord">
        <pc:chgData name="Delmon Arous" userId="6c256cb9fdb41062" providerId="LiveId" clId="{0B940535-7086-472F-84CF-47BED230328F}" dt="2023-07-30T18:10:16.666" v="3003" actId="404"/>
        <pc:sldMkLst>
          <pc:docMk/>
          <pc:sldMk cId="779971636" sldId="266"/>
        </pc:sldMkLst>
        <pc:spChg chg="mod">
          <ac:chgData name="Delmon Arous" userId="6c256cb9fdb41062" providerId="LiveId" clId="{0B940535-7086-472F-84CF-47BED230328F}" dt="2023-07-30T18:10:16.666" v="3003" actId="404"/>
          <ac:spMkLst>
            <pc:docMk/>
            <pc:sldMk cId="779971636" sldId="266"/>
            <ac:spMk id="5" creationId="{1B07C49E-AFFC-EC46-8930-E4D428F5F943}"/>
          </ac:spMkLst>
        </pc:spChg>
        <pc:picChg chg="add del mod">
          <ac:chgData name="Delmon Arous" userId="6c256cb9fdb41062" providerId="LiveId" clId="{0B940535-7086-472F-84CF-47BED230328F}" dt="2023-07-30T18:10:03.071" v="2996" actId="478"/>
          <ac:picMkLst>
            <pc:docMk/>
            <pc:sldMk cId="779971636" sldId="266"/>
            <ac:picMk id="1026" creationId="{DF2398AB-77AD-1999-8DAE-E81C785AA672}"/>
          </ac:picMkLst>
        </pc:picChg>
        <pc:picChg chg="add del mod">
          <ac:chgData name="Delmon Arous" userId="6c256cb9fdb41062" providerId="LiveId" clId="{0B940535-7086-472F-84CF-47BED230328F}" dt="2023-07-30T18:10:03.071" v="2996" actId="478"/>
          <ac:picMkLst>
            <pc:docMk/>
            <pc:sldMk cId="779971636" sldId="266"/>
            <ac:picMk id="1028" creationId="{A6790378-3BFC-BC60-E3FF-C3FEC6A7128D}"/>
          </ac:picMkLst>
        </pc:picChg>
        <pc:picChg chg="add del mod">
          <ac:chgData name="Delmon Arous" userId="6c256cb9fdb41062" providerId="LiveId" clId="{0B940535-7086-472F-84CF-47BED230328F}" dt="2023-07-30T18:10:03.071" v="2996" actId="478"/>
          <ac:picMkLst>
            <pc:docMk/>
            <pc:sldMk cId="779971636" sldId="266"/>
            <ac:picMk id="1030" creationId="{D908E9FB-DFAA-0352-9F71-0C2C8F7452AF}"/>
          </ac:picMkLst>
        </pc:picChg>
        <pc:picChg chg="add del mod">
          <ac:chgData name="Delmon Arous" userId="6c256cb9fdb41062" providerId="LiveId" clId="{0B940535-7086-472F-84CF-47BED230328F}" dt="2023-07-30T17:34:57.823" v="2127" actId="478"/>
          <ac:picMkLst>
            <pc:docMk/>
            <pc:sldMk cId="779971636" sldId="266"/>
            <ac:picMk id="1032" creationId="{E5B4B3EF-5548-DFFF-24EC-FD0943CA8972}"/>
          </ac:picMkLst>
        </pc:picChg>
      </pc:sldChg>
      <pc:sldChg chg="addSp modSp mod">
        <pc:chgData name="Delmon Arous" userId="6c256cb9fdb41062" providerId="LiveId" clId="{0B940535-7086-472F-84CF-47BED230328F}" dt="2023-07-30T21:28:51.862" v="4112" actId="1076"/>
        <pc:sldMkLst>
          <pc:docMk/>
          <pc:sldMk cId="3865605948" sldId="269"/>
        </pc:sldMkLst>
        <pc:spChg chg="mod">
          <ac:chgData name="Delmon Arous" userId="6c256cb9fdb41062" providerId="LiveId" clId="{0B940535-7086-472F-84CF-47BED230328F}" dt="2023-07-30T21:27:41.106" v="4099" actId="14100"/>
          <ac:spMkLst>
            <pc:docMk/>
            <pc:sldMk cId="3865605948" sldId="269"/>
            <ac:spMk id="3" creationId="{373827F3-F386-AA4E-80ED-D86DEF8C158D}"/>
          </ac:spMkLst>
        </pc:spChg>
        <pc:picChg chg="add mod">
          <ac:chgData name="Delmon Arous" userId="6c256cb9fdb41062" providerId="LiveId" clId="{0B940535-7086-472F-84CF-47BED230328F}" dt="2023-07-30T21:28:51.862" v="4112" actId="1076"/>
          <ac:picMkLst>
            <pc:docMk/>
            <pc:sldMk cId="3865605948" sldId="269"/>
            <ac:picMk id="3074" creationId="{FD7EBF1A-8BDD-1B47-BE05-68008B2B090F}"/>
          </ac:picMkLst>
        </pc:picChg>
      </pc:sldChg>
      <pc:sldChg chg="addSp modSp mod">
        <pc:chgData name="Delmon Arous" userId="6c256cb9fdb41062" providerId="LiveId" clId="{0B940535-7086-472F-84CF-47BED230328F}" dt="2023-07-30T22:22:51.554" v="5933" actId="20577"/>
        <pc:sldMkLst>
          <pc:docMk/>
          <pc:sldMk cId="2727850971" sldId="270"/>
        </pc:sldMkLst>
        <pc:spChg chg="mod">
          <ac:chgData name="Delmon Arous" userId="6c256cb9fdb41062" providerId="LiveId" clId="{0B940535-7086-472F-84CF-47BED230328F}" dt="2023-07-30T22:22:51.554" v="5933" actId="20577"/>
          <ac:spMkLst>
            <pc:docMk/>
            <pc:sldMk cId="2727850971" sldId="270"/>
            <ac:spMk id="5" creationId="{1B07C49E-AFFC-EC46-8930-E4D428F5F943}"/>
          </ac:spMkLst>
        </pc:spChg>
        <pc:picChg chg="add mod">
          <ac:chgData name="Delmon Arous" userId="6c256cb9fdb41062" providerId="LiveId" clId="{0B940535-7086-472F-84CF-47BED230328F}" dt="2023-07-30T21:48:34.966" v="4732" actId="1076"/>
          <ac:picMkLst>
            <pc:docMk/>
            <pc:sldMk cId="2727850971" sldId="270"/>
            <ac:picMk id="6" creationId="{1A4C837E-DFFA-BBDD-96B4-C41DE88BCE0C}"/>
          </ac:picMkLst>
        </pc:picChg>
      </pc:sldChg>
      <pc:sldChg chg="modSp mod">
        <pc:chgData name="Delmon Arous" userId="6c256cb9fdb41062" providerId="LiveId" clId="{0B940535-7086-472F-84CF-47BED230328F}" dt="2023-07-30T22:30:35.005" v="6489" actId="20577"/>
        <pc:sldMkLst>
          <pc:docMk/>
          <pc:sldMk cId="1630123617" sldId="274"/>
        </pc:sldMkLst>
        <pc:spChg chg="mod">
          <ac:chgData name="Delmon Arous" userId="6c256cb9fdb41062" providerId="LiveId" clId="{0B940535-7086-472F-84CF-47BED230328F}" dt="2023-07-30T22:30:35.005" v="6489" actId="20577"/>
          <ac:spMkLst>
            <pc:docMk/>
            <pc:sldMk cId="1630123617" sldId="274"/>
            <ac:spMk id="5" creationId="{28684E62-A9F8-4E7A-AB01-78893062A1B4}"/>
          </ac:spMkLst>
        </pc:spChg>
      </pc:sldChg>
      <pc:sldChg chg="del">
        <pc:chgData name="Delmon Arous" userId="6c256cb9fdb41062" providerId="LiveId" clId="{0B940535-7086-472F-84CF-47BED230328F}" dt="2023-07-31T10:25:14.529" v="10363" actId="47"/>
        <pc:sldMkLst>
          <pc:docMk/>
          <pc:sldMk cId="3410008520" sldId="275"/>
        </pc:sldMkLst>
      </pc:sldChg>
      <pc:sldChg chg="modSp mod">
        <pc:chgData name="Delmon Arous" userId="6c256cb9fdb41062" providerId="LiveId" clId="{0B940535-7086-472F-84CF-47BED230328F}" dt="2023-07-30T18:09:07.203" v="2995" actId="20577"/>
        <pc:sldMkLst>
          <pc:docMk/>
          <pc:sldMk cId="148114319" sldId="276"/>
        </pc:sldMkLst>
        <pc:spChg chg="mod">
          <ac:chgData name="Delmon Arous" userId="6c256cb9fdb41062" providerId="LiveId" clId="{0B940535-7086-472F-84CF-47BED230328F}" dt="2023-07-30T18:09:07.203" v="2995" actId="20577"/>
          <ac:spMkLst>
            <pc:docMk/>
            <pc:sldMk cId="148114319" sldId="276"/>
            <ac:spMk id="5" creationId="{1B07C49E-AFFC-EC46-8930-E4D428F5F943}"/>
          </ac:spMkLst>
        </pc:spChg>
      </pc:sldChg>
      <pc:sldChg chg="addSp delSp modSp mod">
        <pc:chgData name="Delmon Arous" userId="6c256cb9fdb41062" providerId="LiveId" clId="{0B940535-7086-472F-84CF-47BED230328F}" dt="2023-07-31T08:12:42" v="8387" actId="1076"/>
        <pc:sldMkLst>
          <pc:docMk/>
          <pc:sldMk cId="2459446073" sldId="289"/>
        </pc:sldMkLst>
        <pc:spChg chg="add del">
          <ac:chgData name="Delmon Arous" userId="6c256cb9fdb41062" providerId="LiveId" clId="{0B940535-7086-472F-84CF-47BED230328F}" dt="2023-07-31T07:42:12.469" v="8133" actId="22"/>
          <ac:spMkLst>
            <pc:docMk/>
            <pc:sldMk cId="2459446073" sldId="289"/>
            <ac:spMk id="3" creationId="{2C7434C0-54E6-EDDA-DE26-24C8777A477B}"/>
          </ac:spMkLst>
        </pc:spChg>
        <pc:spChg chg="mod">
          <ac:chgData name="Delmon Arous" userId="6c256cb9fdb41062" providerId="LiveId" clId="{0B940535-7086-472F-84CF-47BED230328F}" dt="2023-07-31T08:11:39.911" v="8380" actId="14100"/>
          <ac:spMkLst>
            <pc:docMk/>
            <pc:sldMk cId="2459446073" sldId="289"/>
            <ac:spMk id="5" creationId="{1B07C49E-AFFC-EC46-8930-E4D428F5F943}"/>
          </ac:spMkLst>
        </pc:spChg>
        <pc:picChg chg="add mod">
          <ac:chgData name="Delmon Arous" userId="6c256cb9fdb41062" providerId="LiveId" clId="{0B940535-7086-472F-84CF-47BED230328F}" dt="2023-07-31T07:43:25.825" v="8145" actId="1076"/>
          <ac:picMkLst>
            <pc:docMk/>
            <pc:sldMk cId="2459446073" sldId="289"/>
            <ac:picMk id="7" creationId="{830F8CBC-7D93-3E91-8382-0624AD3B3E6C}"/>
          </ac:picMkLst>
        </pc:picChg>
        <pc:picChg chg="add mod">
          <ac:chgData name="Delmon Arous" userId="6c256cb9fdb41062" providerId="LiveId" clId="{0B940535-7086-472F-84CF-47BED230328F}" dt="2023-07-31T08:12:42" v="8387" actId="1076"/>
          <ac:picMkLst>
            <pc:docMk/>
            <pc:sldMk cId="2459446073" sldId="289"/>
            <ac:picMk id="10" creationId="{0DD5809F-FFF1-FF9C-C07A-28B3AA0FDCCA}"/>
          </ac:picMkLst>
        </pc:picChg>
      </pc:sldChg>
      <pc:sldChg chg="addSp delSp modSp mod">
        <pc:chgData name="Delmon Arous" userId="6c256cb9fdb41062" providerId="LiveId" clId="{0B940535-7086-472F-84CF-47BED230328F}" dt="2023-07-30T21:22:37.247" v="4063" actId="20577"/>
        <pc:sldMkLst>
          <pc:docMk/>
          <pc:sldMk cId="1813711241" sldId="293"/>
        </pc:sldMkLst>
        <pc:spChg chg="add del">
          <ac:chgData name="Delmon Arous" userId="6c256cb9fdb41062" providerId="LiveId" clId="{0B940535-7086-472F-84CF-47BED230328F}" dt="2023-07-30T21:06:31.069" v="3612"/>
          <ac:spMkLst>
            <pc:docMk/>
            <pc:sldMk cId="1813711241" sldId="293"/>
            <ac:spMk id="2" creationId="{378E8946-69B4-E6DD-13B8-4A2900515F25}"/>
          </ac:spMkLst>
        </pc:spChg>
        <pc:spChg chg="mod">
          <ac:chgData name="Delmon Arous" userId="6c256cb9fdb41062" providerId="LiveId" clId="{0B940535-7086-472F-84CF-47BED230328F}" dt="2023-07-30T21:22:37.247" v="4063" actId="20577"/>
          <ac:spMkLst>
            <pc:docMk/>
            <pc:sldMk cId="1813711241" sldId="293"/>
            <ac:spMk id="5" creationId="{1B07C49E-AFFC-EC46-8930-E4D428F5F943}"/>
          </ac:spMkLst>
        </pc:spChg>
        <pc:spChg chg="add mod">
          <ac:chgData name="Delmon Arous" userId="6c256cb9fdb41062" providerId="LiveId" clId="{0B940535-7086-472F-84CF-47BED230328F}" dt="2023-07-30T21:22:17.237" v="4055" actId="20577"/>
          <ac:spMkLst>
            <pc:docMk/>
            <pc:sldMk cId="1813711241" sldId="293"/>
            <ac:spMk id="6" creationId="{D0B9A52D-F7A8-FFF7-49D1-2BF69A012984}"/>
          </ac:spMkLst>
        </pc:spChg>
        <pc:spChg chg="add mod">
          <ac:chgData name="Delmon Arous" userId="6c256cb9fdb41062" providerId="LiveId" clId="{0B940535-7086-472F-84CF-47BED230328F}" dt="2023-07-30T21:21:47.379" v="4046" actId="313"/>
          <ac:spMkLst>
            <pc:docMk/>
            <pc:sldMk cId="1813711241" sldId="293"/>
            <ac:spMk id="7" creationId="{C7407F55-5215-8DDF-3CA5-B964083ACBF2}"/>
          </ac:spMkLst>
        </pc:spChg>
        <pc:spChg chg="add mod">
          <ac:chgData name="Delmon Arous" userId="6c256cb9fdb41062" providerId="LiveId" clId="{0B940535-7086-472F-84CF-47BED230328F}" dt="2023-07-30T21:17:11.032" v="3931" actId="20577"/>
          <ac:spMkLst>
            <pc:docMk/>
            <pc:sldMk cId="1813711241" sldId="293"/>
            <ac:spMk id="8" creationId="{42DBBD87-D129-B889-55CF-AB410B5A52DF}"/>
          </ac:spMkLst>
        </pc:spChg>
        <pc:spChg chg="add mod">
          <ac:chgData name="Delmon Arous" userId="6c256cb9fdb41062" providerId="LiveId" clId="{0B940535-7086-472F-84CF-47BED230328F}" dt="2023-07-30T21:21:36.876" v="4044" actId="20577"/>
          <ac:spMkLst>
            <pc:docMk/>
            <pc:sldMk cId="1813711241" sldId="293"/>
            <ac:spMk id="19" creationId="{8E08799B-7491-2619-2036-3FB44E1AB431}"/>
          </ac:spMkLst>
        </pc:spChg>
        <pc:spChg chg="add mod">
          <ac:chgData name="Delmon Arous" userId="6c256cb9fdb41062" providerId="LiveId" clId="{0B940535-7086-472F-84CF-47BED230328F}" dt="2023-07-30T21:21:02.926" v="4043" actId="1076"/>
          <ac:spMkLst>
            <pc:docMk/>
            <pc:sldMk cId="1813711241" sldId="293"/>
            <ac:spMk id="20" creationId="{1CF56C49-5FF9-DEA5-98A7-3CB247F68769}"/>
          </ac:spMkLst>
        </pc:spChg>
        <pc:cxnChg chg="add mod">
          <ac:chgData name="Delmon Arous" userId="6c256cb9fdb41062" providerId="LiveId" clId="{0B940535-7086-472F-84CF-47BED230328F}" dt="2023-07-30T21:14:36.873" v="3856" actId="14100"/>
          <ac:cxnSpMkLst>
            <pc:docMk/>
            <pc:sldMk cId="1813711241" sldId="293"/>
            <ac:cxnSpMk id="9" creationId="{B925C702-EA15-FD05-545F-E53E1B7CE389}"/>
          </ac:cxnSpMkLst>
        </pc:cxnChg>
        <pc:cxnChg chg="add mod">
          <ac:chgData name="Delmon Arous" userId="6c256cb9fdb41062" providerId="LiveId" clId="{0B940535-7086-472F-84CF-47BED230328F}" dt="2023-07-30T21:13:53.106" v="3854" actId="1076"/>
          <ac:cxnSpMkLst>
            <pc:docMk/>
            <pc:sldMk cId="1813711241" sldId="293"/>
            <ac:cxnSpMk id="10" creationId="{5BD0DE5D-41A6-82E6-7B58-19D55B506EC7}"/>
          </ac:cxnSpMkLst>
        </pc:cxnChg>
        <pc:cxnChg chg="add mod">
          <ac:chgData name="Delmon Arous" userId="6c256cb9fdb41062" providerId="LiveId" clId="{0B940535-7086-472F-84CF-47BED230328F}" dt="2023-07-30T21:20:50.112" v="4038" actId="14100"/>
          <ac:cxnSpMkLst>
            <pc:docMk/>
            <pc:sldMk cId="1813711241" sldId="293"/>
            <ac:cxnSpMk id="21" creationId="{8E7A3DB6-A144-B24A-B46A-83ADFD566F7A}"/>
          </ac:cxnSpMkLst>
        </pc:cxnChg>
        <pc:cxnChg chg="add mod">
          <ac:chgData name="Delmon Arous" userId="6c256cb9fdb41062" providerId="LiveId" clId="{0B940535-7086-472F-84CF-47BED230328F}" dt="2023-07-30T21:21:02.926" v="4043" actId="1076"/>
          <ac:cxnSpMkLst>
            <pc:docMk/>
            <pc:sldMk cId="1813711241" sldId="293"/>
            <ac:cxnSpMk id="24" creationId="{5A9B7339-4513-A8EF-E6C6-61CA8F53E90A}"/>
          </ac:cxnSpMkLst>
        </pc:cxnChg>
      </pc:sldChg>
      <pc:sldChg chg="addSp modSp mod">
        <pc:chgData name="Delmon Arous" userId="6c256cb9fdb41062" providerId="LiveId" clId="{0B940535-7086-472F-84CF-47BED230328F}" dt="2023-07-31T06:28:34.538" v="6826" actId="20577"/>
        <pc:sldMkLst>
          <pc:docMk/>
          <pc:sldMk cId="981671777" sldId="296"/>
        </pc:sldMkLst>
        <pc:spChg chg="mod">
          <ac:chgData name="Delmon Arous" userId="6c256cb9fdb41062" providerId="LiveId" clId="{0B940535-7086-472F-84CF-47BED230328F}" dt="2023-07-31T06:17:37.110" v="6524" actId="20577"/>
          <ac:spMkLst>
            <pc:docMk/>
            <pc:sldMk cId="981671777" sldId="296"/>
            <ac:spMk id="2" creationId="{54176327-8CC4-4356-8BBB-DC4965CE9857}"/>
          </ac:spMkLst>
        </pc:spChg>
        <pc:spChg chg="mod">
          <ac:chgData name="Delmon Arous" userId="6c256cb9fdb41062" providerId="LiveId" clId="{0B940535-7086-472F-84CF-47BED230328F}" dt="2023-07-31T06:28:34.538" v="6826" actId="20577"/>
          <ac:spMkLst>
            <pc:docMk/>
            <pc:sldMk cId="981671777" sldId="296"/>
            <ac:spMk id="5" creationId="{85D9F803-CDBC-C74C-AF1B-2B5937D1C241}"/>
          </ac:spMkLst>
        </pc:spChg>
        <pc:picChg chg="add mod">
          <ac:chgData name="Delmon Arous" userId="6c256cb9fdb41062" providerId="LiveId" clId="{0B940535-7086-472F-84CF-47BED230328F}" dt="2023-07-31T06:26:42.823" v="6717" actId="1076"/>
          <ac:picMkLst>
            <pc:docMk/>
            <pc:sldMk cId="981671777" sldId="296"/>
            <ac:picMk id="6" creationId="{F7771155-5D25-A5E3-6284-B76C7EEFC2A5}"/>
          </ac:picMkLst>
        </pc:picChg>
      </pc:sldChg>
      <pc:sldChg chg="addSp delSp modSp mod">
        <pc:chgData name="Delmon Arous" userId="6c256cb9fdb41062" providerId="LiveId" clId="{0B940535-7086-472F-84CF-47BED230328F}" dt="2023-07-31T10:14:30.720" v="10202" actId="20577"/>
        <pc:sldMkLst>
          <pc:docMk/>
          <pc:sldMk cId="280316088" sldId="299"/>
        </pc:sldMkLst>
        <pc:spChg chg="mod">
          <ac:chgData name="Delmon Arous" userId="6c256cb9fdb41062" providerId="LiveId" clId="{0B940535-7086-472F-84CF-47BED230328F}" dt="2023-07-30T17:08:33.885" v="1709" actId="27636"/>
          <ac:spMkLst>
            <pc:docMk/>
            <pc:sldMk cId="280316088" sldId="299"/>
            <ac:spMk id="3" creationId="{AB0AB2AC-B7E6-6849-9AE9-697369407F8F}"/>
          </ac:spMkLst>
        </pc:spChg>
        <pc:spChg chg="del mod">
          <ac:chgData name="Delmon Arous" userId="6c256cb9fdb41062" providerId="LiveId" clId="{0B940535-7086-472F-84CF-47BED230328F}" dt="2023-07-30T15:20:38.261" v="771" actId="478"/>
          <ac:spMkLst>
            <pc:docMk/>
            <pc:sldMk cId="280316088" sldId="299"/>
            <ac:spMk id="5" creationId="{1B07C49E-AFFC-EC46-8930-E4D428F5F943}"/>
          </ac:spMkLst>
        </pc:spChg>
        <pc:spChg chg="mod">
          <ac:chgData name="Delmon Arous" userId="6c256cb9fdb41062" providerId="LiveId" clId="{0B940535-7086-472F-84CF-47BED230328F}" dt="2023-07-30T15:34:46.288" v="1156" actId="1035"/>
          <ac:spMkLst>
            <pc:docMk/>
            <pc:sldMk cId="280316088" sldId="299"/>
            <ac:spMk id="6" creationId="{772D0411-8FF8-C540-84AE-DBA0703D368C}"/>
          </ac:spMkLst>
        </pc:spChg>
        <pc:spChg chg="add mod">
          <ac:chgData name="Delmon Arous" userId="6c256cb9fdb41062" providerId="LiveId" clId="{0B940535-7086-472F-84CF-47BED230328F}" dt="2023-07-31T10:14:07.945" v="10190" actId="20577"/>
          <ac:spMkLst>
            <pc:docMk/>
            <pc:sldMk cId="280316088" sldId="299"/>
            <ac:spMk id="7" creationId="{A757E7DE-91B7-FC1A-1873-DD9322257EBF}"/>
          </ac:spMkLst>
        </pc:spChg>
        <pc:spChg chg="add mod">
          <ac:chgData name="Delmon Arous" userId="6c256cb9fdb41062" providerId="LiveId" clId="{0B940535-7086-472F-84CF-47BED230328F}" dt="2023-07-30T15:35:16.345" v="1177" actId="20577"/>
          <ac:spMkLst>
            <pc:docMk/>
            <pc:sldMk cId="280316088" sldId="299"/>
            <ac:spMk id="8" creationId="{62BB84D8-BB65-8ACE-0C75-07813C0A8BB2}"/>
          </ac:spMkLst>
        </pc:spChg>
        <pc:spChg chg="add del mod">
          <ac:chgData name="Delmon Arous" userId="6c256cb9fdb41062" providerId="LiveId" clId="{0B940535-7086-472F-84CF-47BED230328F}" dt="2023-07-30T15:25:55.027" v="869" actId="478"/>
          <ac:spMkLst>
            <pc:docMk/>
            <pc:sldMk cId="280316088" sldId="299"/>
            <ac:spMk id="9" creationId="{A907508F-D8E9-4CA5-5EBA-1D8F20BD2A13}"/>
          </ac:spMkLst>
        </pc:spChg>
        <pc:spChg chg="add mod">
          <ac:chgData name="Delmon Arous" userId="6c256cb9fdb41062" providerId="LiveId" clId="{0B940535-7086-472F-84CF-47BED230328F}" dt="2023-07-30T15:34:53.579" v="1167" actId="1035"/>
          <ac:spMkLst>
            <pc:docMk/>
            <pc:sldMk cId="280316088" sldId="299"/>
            <ac:spMk id="10" creationId="{505E1A4C-3AF5-089B-861C-69B665A5B5E0}"/>
          </ac:spMkLst>
        </pc:spChg>
        <pc:spChg chg="add mod">
          <ac:chgData name="Delmon Arous" userId="6c256cb9fdb41062" providerId="LiveId" clId="{0B940535-7086-472F-84CF-47BED230328F}" dt="2023-07-31T10:14:30.720" v="10202" actId="20577"/>
          <ac:spMkLst>
            <pc:docMk/>
            <pc:sldMk cId="280316088" sldId="299"/>
            <ac:spMk id="11" creationId="{2F3BE5D2-6C0B-007F-CA10-0D3DA4E8F8EC}"/>
          </ac:spMkLst>
        </pc:spChg>
        <pc:spChg chg="add del mod">
          <ac:chgData name="Delmon Arous" userId="6c256cb9fdb41062" providerId="LiveId" clId="{0B940535-7086-472F-84CF-47BED230328F}" dt="2023-07-30T15:26:41.991" v="879"/>
          <ac:spMkLst>
            <pc:docMk/>
            <pc:sldMk cId="280316088" sldId="299"/>
            <ac:spMk id="12" creationId="{50A58F14-A9F2-453A-CEB0-B826122506A3}"/>
          </ac:spMkLst>
        </pc:spChg>
        <pc:spChg chg="add del mod">
          <ac:chgData name="Delmon Arous" userId="6c256cb9fdb41062" providerId="LiveId" clId="{0B940535-7086-472F-84CF-47BED230328F}" dt="2023-07-30T15:28:31.833" v="906" actId="478"/>
          <ac:spMkLst>
            <pc:docMk/>
            <pc:sldMk cId="280316088" sldId="299"/>
            <ac:spMk id="21" creationId="{D51121F0-778A-A54D-47B6-3058923AB97E}"/>
          </ac:spMkLst>
        </pc:spChg>
        <pc:spChg chg="add mod">
          <ac:chgData name="Delmon Arous" userId="6c256cb9fdb41062" providerId="LiveId" clId="{0B940535-7086-472F-84CF-47BED230328F}" dt="2023-07-30T15:34:53.579" v="1167" actId="1035"/>
          <ac:spMkLst>
            <pc:docMk/>
            <pc:sldMk cId="280316088" sldId="299"/>
            <ac:spMk id="22" creationId="{A015FF38-31C9-899C-7B8F-586B59C119E7}"/>
          </ac:spMkLst>
        </pc:spChg>
        <pc:spChg chg="add mod">
          <ac:chgData name="Delmon Arous" userId="6c256cb9fdb41062" providerId="LiveId" clId="{0B940535-7086-472F-84CF-47BED230328F}" dt="2023-07-30T15:34:53.579" v="1167" actId="1035"/>
          <ac:spMkLst>
            <pc:docMk/>
            <pc:sldMk cId="280316088" sldId="299"/>
            <ac:spMk id="23" creationId="{6FBE3281-5E0F-3116-8DFA-2BD6496B4ED1}"/>
          </ac:spMkLst>
        </pc:spChg>
        <pc:spChg chg="add mod">
          <ac:chgData name="Delmon Arous" userId="6c256cb9fdb41062" providerId="LiveId" clId="{0B940535-7086-472F-84CF-47BED230328F}" dt="2023-07-30T16:53:12.683" v="1460" actId="20577"/>
          <ac:spMkLst>
            <pc:docMk/>
            <pc:sldMk cId="280316088" sldId="299"/>
            <ac:spMk id="24" creationId="{AF82BF4B-629A-2669-A897-2F5600162C55}"/>
          </ac:spMkLst>
        </pc:spChg>
        <pc:picChg chg="add del mod">
          <ac:chgData name="Delmon Arous" userId="6c256cb9fdb41062" providerId="LiveId" clId="{0B940535-7086-472F-84CF-47BED230328F}" dt="2023-07-30T15:32:10.147" v="1080" actId="478"/>
          <ac:picMkLst>
            <pc:docMk/>
            <pc:sldMk cId="280316088" sldId="299"/>
            <ac:picMk id="2" creationId="{F27E83EB-282A-69A1-9891-DA9348DB82C7}"/>
          </ac:picMkLst>
        </pc:picChg>
        <pc:cxnChg chg="add mod">
          <ac:chgData name="Delmon Arous" userId="6c256cb9fdb41062" providerId="LiveId" clId="{0B940535-7086-472F-84CF-47BED230328F}" dt="2023-07-30T15:34:53.579" v="1167" actId="1035"/>
          <ac:cxnSpMkLst>
            <pc:docMk/>
            <pc:sldMk cId="280316088" sldId="299"/>
            <ac:cxnSpMk id="14" creationId="{38A98AF4-7BE4-604E-77E5-56B9EA61FA25}"/>
          </ac:cxnSpMkLst>
        </pc:cxnChg>
        <pc:cxnChg chg="add mod">
          <ac:chgData name="Delmon Arous" userId="6c256cb9fdb41062" providerId="LiveId" clId="{0B940535-7086-472F-84CF-47BED230328F}" dt="2023-07-30T15:34:53.579" v="1167" actId="1035"/>
          <ac:cxnSpMkLst>
            <pc:docMk/>
            <pc:sldMk cId="280316088" sldId="299"/>
            <ac:cxnSpMk id="15" creationId="{AD98BA90-AA05-C50E-58D4-2A70C89C52AE}"/>
          </ac:cxnSpMkLst>
        </pc:cxnChg>
        <pc:cxnChg chg="add mod">
          <ac:chgData name="Delmon Arous" userId="6c256cb9fdb41062" providerId="LiveId" clId="{0B940535-7086-472F-84CF-47BED230328F}" dt="2023-07-30T15:34:53.579" v="1167" actId="1035"/>
          <ac:cxnSpMkLst>
            <pc:docMk/>
            <pc:sldMk cId="280316088" sldId="299"/>
            <ac:cxnSpMk id="18" creationId="{6C76A2C8-3449-595B-61AE-34FA724A1EF5}"/>
          </ac:cxnSpMkLst>
        </pc:cxnChg>
        <pc:cxnChg chg="add mod">
          <ac:chgData name="Delmon Arous" userId="6c256cb9fdb41062" providerId="LiveId" clId="{0B940535-7086-472F-84CF-47BED230328F}" dt="2023-07-30T15:35:08.599" v="1172" actId="14100"/>
          <ac:cxnSpMkLst>
            <pc:docMk/>
            <pc:sldMk cId="280316088" sldId="299"/>
            <ac:cxnSpMk id="25" creationId="{7EB6A24E-7C67-D506-8F57-D4B9BE180D26}"/>
          </ac:cxnSpMkLst>
        </pc:cxnChg>
      </pc:sldChg>
      <pc:sldChg chg="addSp delSp modSp mod">
        <pc:chgData name="Delmon Arous" userId="6c256cb9fdb41062" providerId="LiveId" clId="{0B940535-7086-472F-84CF-47BED230328F}" dt="2023-07-30T17:36:24.667" v="2187" actId="1035"/>
        <pc:sldMkLst>
          <pc:docMk/>
          <pc:sldMk cId="1385553969" sldId="302"/>
        </pc:sldMkLst>
        <pc:spChg chg="del">
          <ac:chgData name="Delmon Arous" userId="6c256cb9fdb41062" providerId="LiveId" clId="{0B940535-7086-472F-84CF-47BED230328F}" dt="2023-07-30T15:38:41.819" v="1212" actId="478"/>
          <ac:spMkLst>
            <pc:docMk/>
            <pc:sldMk cId="1385553969" sldId="302"/>
            <ac:spMk id="2" creationId="{8B78C759-C687-440F-8CAE-D3071F1AB630}"/>
          </ac:spMkLst>
        </pc:spChg>
        <pc:spChg chg="mod">
          <ac:chgData name="Delmon Arous" userId="6c256cb9fdb41062" providerId="LiveId" clId="{0B940535-7086-472F-84CF-47BED230328F}" dt="2023-07-30T17:15:19.359" v="1712"/>
          <ac:spMkLst>
            <pc:docMk/>
            <pc:sldMk cId="1385553969" sldId="302"/>
            <ac:spMk id="3" creationId="{AB0AB2AC-B7E6-6849-9AE9-697369407F8F}"/>
          </ac:spMkLst>
        </pc:spChg>
        <pc:spChg chg="add mod">
          <ac:chgData name="Delmon Arous" userId="6c256cb9fdb41062" providerId="LiveId" clId="{0B940535-7086-472F-84CF-47BED230328F}" dt="2023-07-30T17:36:24.667" v="2187" actId="1035"/>
          <ac:spMkLst>
            <pc:docMk/>
            <pc:sldMk cId="1385553969" sldId="302"/>
            <ac:spMk id="5" creationId="{E6887B83-F3CC-C052-263D-9C41C9EC7A49}"/>
          </ac:spMkLst>
        </pc:spChg>
        <pc:spChg chg="add mod">
          <ac:chgData name="Delmon Arous" userId="6c256cb9fdb41062" providerId="LiveId" clId="{0B940535-7086-472F-84CF-47BED230328F}" dt="2023-07-30T17:36:24.667" v="2187" actId="1035"/>
          <ac:spMkLst>
            <pc:docMk/>
            <pc:sldMk cId="1385553969" sldId="302"/>
            <ac:spMk id="7" creationId="{9CA93DE8-AA8C-9BC5-97CB-33A8180448EC}"/>
          </ac:spMkLst>
        </pc:spChg>
        <pc:spChg chg="add mod">
          <ac:chgData name="Delmon Arous" userId="6c256cb9fdb41062" providerId="LiveId" clId="{0B940535-7086-472F-84CF-47BED230328F}" dt="2023-07-30T17:36:24.667" v="2187" actId="1035"/>
          <ac:spMkLst>
            <pc:docMk/>
            <pc:sldMk cId="1385553969" sldId="302"/>
            <ac:spMk id="8" creationId="{D563820F-FED1-8395-6EDF-346892D38E32}"/>
          </ac:spMkLst>
        </pc:spChg>
        <pc:spChg chg="add mod">
          <ac:chgData name="Delmon Arous" userId="6c256cb9fdb41062" providerId="LiveId" clId="{0B940535-7086-472F-84CF-47BED230328F}" dt="2023-07-30T17:36:24.667" v="2187" actId="1035"/>
          <ac:spMkLst>
            <pc:docMk/>
            <pc:sldMk cId="1385553969" sldId="302"/>
            <ac:spMk id="9" creationId="{00DF87F8-18BE-A5CF-98B6-E6F05F7F5243}"/>
          </ac:spMkLst>
        </pc:spChg>
        <pc:spChg chg="add del mod">
          <ac:chgData name="Delmon Arous" userId="6c256cb9fdb41062" providerId="LiveId" clId="{0B940535-7086-472F-84CF-47BED230328F}" dt="2023-07-30T16:45:08.471" v="1261" actId="478"/>
          <ac:spMkLst>
            <pc:docMk/>
            <pc:sldMk cId="1385553969" sldId="302"/>
            <ac:spMk id="14" creationId="{C88C2CC6-8FF5-D263-A73E-37F2FDFA66DC}"/>
          </ac:spMkLst>
        </pc:spChg>
        <pc:spChg chg="add del mod">
          <ac:chgData name="Delmon Arous" userId="6c256cb9fdb41062" providerId="LiveId" clId="{0B940535-7086-472F-84CF-47BED230328F}" dt="2023-07-30T16:45:06.998" v="1260" actId="478"/>
          <ac:spMkLst>
            <pc:docMk/>
            <pc:sldMk cId="1385553969" sldId="302"/>
            <ac:spMk id="15" creationId="{6C0EEB98-60B0-865B-D251-8748ABAAE6D1}"/>
          </ac:spMkLst>
        </pc:spChg>
        <pc:spChg chg="add del">
          <ac:chgData name="Delmon Arous" userId="6c256cb9fdb41062" providerId="LiveId" clId="{0B940535-7086-472F-84CF-47BED230328F}" dt="2023-07-30T16:53:33.158" v="1463" actId="22"/>
          <ac:spMkLst>
            <pc:docMk/>
            <pc:sldMk cId="1385553969" sldId="302"/>
            <ac:spMk id="17" creationId="{2E58A8AC-EBA6-D7B0-4167-5E8AC54773C5}"/>
          </ac:spMkLst>
        </pc:spChg>
        <pc:spChg chg="add mod">
          <ac:chgData name="Delmon Arous" userId="6c256cb9fdb41062" providerId="LiveId" clId="{0B940535-7086-472F-84CF-47BED230328F}" dt="2023-07-30T17:36:24.667" v="2187" actId="1035"/>
          <ac:spMkLst>
            <pc:docMk/>
            <pc:sldMk cId="1385553969" sldId="302"/>
            <ac:spMk id="18" creationId="{489FA9B0-791C-5488-147A-A59FB2E123EA}"/>
          </ac:spMkLst>
        </pc:spChg>
        <pc:cxnChg chg="add mod">
          <ac:chgData name="Delmon Arous" userId="6c256cb9fdb41062" providerId="LiveId" clId="{0B940535-7086-472F-84CF-47BED230328F}" dt="2023-07-30T17:36:24.667" v="2187" actId="1035"/>
          <ac:cxnSpMkLst>
            <pc:docMk/>
            <pc:sldMk cId="1385553969" sldId="302"/>
            <ac:cxnSpMk id="10" creationId="{F5108B8D-9F23-F36F-6351-C07CC79A578B}"/>
          </ac:cxnSpMkLst>
        </pc:cxnChg>
        <pc:cxnChg chg="add mod">
          <ac:chgData name="Delmon Arous" userId="6c256cb9fdb41062" providerId="LiveId" clId="{0B940535-7086-472F-84CF-47BED230328F}" dt="2023-07-30T17:36:24.667" v="2187" actId="1035"/>
          <ac:cxnSpMkLst>
            <pc:docMk/>
            <pc:sldMk cId="1385553969" sldId="302"/>
            <ac:cxnSpMk id="12" creationId="{847E8613-75E0-F78B-07ED-7E380AD28E81}"/>
          </ac:cxnSpMkLst>
        </pc:cxnChg>
        <pc:cxnChg chg="add mod">
          <ac:chgData name="Delmon Arous" userId="6c256cb9fdb41062" providerId="LiveId" clId="{0B940535-7086-472F-84CF-47BED230328F}" dt="2023-07-30T17:36:24.667" v="2187" actId="1035"/>
          <ac:cxnSpMkLst>
            <pc:docMk/>
            <pc:sldMk cId="1385553969" sldId="302"/>
            <ac:cxnSpMk id="13" creationId="{A9CD008D-5D1D-2E5C-E7BD-FFA25AC76364}"/>
          </ac:cxnSpMkLst>
        </pc:cxnChg>
        <pc:cxnChg chg="add mod">
          <ac:chgData name="Delmon Arous" userId="6c256cb9fdb41062" providerId="LiveId" clId="{0B940535-7086-472F-84CF-47BED230328F}" dt="2023-07-30T17:36:24.667" v="2187" actId="1035"/>
          <ac:cxnSpMkLst>
            <pc:docMk/>
            <pc:sldMk cId="1385553969" sldId="302"/>
            <ac:cxnSpMk id="21" creationId="{7D98A4F0-074A-56DE-CFCB-4F775E18FE41}"/>
          </ac:cxnSpMkLst>
        </pc:cxnChg>
      </pc:sldChg>
      <pc:sldChg chg="modSp mod">
        <pc:chgData name="Delmon Arous" userId="6c256cb9fdb41062" providerId="LiveId" clId="{0B940535-7086-472F-84CF-47BED230328F}" dt="2023-07-30T20:53:08.513" v="3413" actId="27636"/>
        <pc:sldMkLst>
          <pc:docMk/>
          <pc:sldMk cId="334532777" sldId="303"/>
        </pc:sldMkLst>
        <pc:spChg chg="mod">
          <ac:chgData name="Delmon Arous" userId="6c256cb9fdb41062" providerId="LiveId" clId="{0B940535-7086-472F-84CF-47BED230328F}" dt="2023-07-30T20:53:08.513" v="3413" actId="27636"/>
          <ac:spMkLst>
            <pc:docMk/>
            <pc:sldMk cId="334532777" sldId="303"/>
            <ac:spMk id="5" creationId="{1B07C49E-AFFC-EC46-8930-E4D428F5F943}"/>
          </ac:spMkLst>
        </pc:spChg>
      </pc:sldChg>
      <pc:sldChg chg="addSp modSp mod">
        <pc:chgData name="Delmon Arous" userId="6c256cb9fdb41062" providerId="LiveId" clId="{0B940535-7086-472F-84CF-47BED230328F}" dt="2023-07-30T21:43:53.059" v="4606" actId="20577"/>
        <pc:sldMkLst>
          <pc:docMk/>
          <pc:sldMk cId="3869789237" sldId="304"/>
        </pc:sldMkLst>
        <pc:spChg chg="mod">
          <ac:chgData name="Delmon Arous" userId="6c256cb9fdb41062" providerId="LiveId" clId="{0B940535-7086-472F-84CF-47BED230328F}" dt="2023-07-30T21:43:53.059" v="4606" actId="20577"/>
          <ac:spMkLst>
            <pc:docMk/>
            <pc:sldMk cId="3869789237" sldId="304"/>
            <ac:spMk id="3" creationId="{373827F3-F386-AA4E-80ED-D86DEF8C158D}"/>
          </ac:spMkLst>
        </pc:spChg>
        <pc:picChg chg="add mod">
          <ac:chgData name="Delmon Arous" userId="6c256cb9fdb41062" providerId="LiveId" clId="{0B940535-7086-472F-84CF-47BED230328F}" dt="2023-07-30T21:30:13.116" v="4136" actId="1076"/>
          <ac:picMkLst>
            <pc:docMk/>
            <pc:sldMk cId="3869789237" sldId="304"/>
            <ac:picMk id="4098" creationId="{186ED418-E2D2-84F5-7FB1-E2F6321FF8F3}"/>
          </ac:picMkLst>
        </pc:picChg>
      </pc:sldChg>
      <pc:sldChg chg="addSp modSp mod">
        <pc:chgData name="Delmon Arous" userId="6c256cb9fdb41062" providerId="LiveId" clId="{0B940535-7086-472F-84CF-47BED230328F}" dt="2023-07-31T10:21:25.669" v="10209" actId="20577"/>
        <pc:sldMkLst>
          <pc:docMk/>
          <pc:sldMk cId="80090182" sldId="305"/>
        </pc:sldMkLst>
        <pc:spChg chg="mod">
          <ac:chgData name="Delmon Arous" userId="6c256cb9fdb41062" providerId="LiveId" clId="{0B940535-7086-472F-84CF-47BED230328F}" dt="2023-07-31T10:21:25.669" v="10209" actId="20577"/>
          <ac:spMkLst>
            <pc:docMk/>
            <pc:sldMk cId="80090182" sldId="305"/>
            <ac:spMk id="3" creationId="{373827F3-F386-AA4E-80ED-D86DEF8C158D}"/>
          </ac:spMkLst>
        </pc:spChg>
        <pc:picChg chg="add mod">
          <ac:chgData name="Delmon Arous" userId="6c256cb9fdb41062" providerId="LiveId" clId="{0B940535-7086-472F-84CF-47BED230328F}" dt="2023-07-30T21:33:01.185" v="4279" actId="1076"/>
          <ac:picMkLst>
            <pc:docMk/>
            <pc:sldMk cId="80090182" sldId="305"/>
            <ac:picMk id="5122" creationId="{6EBE1DCA-6DEE-C6EC-FDBB-AF10B7413AC7}"/>
          </ac:picMkLst>
        </pc:picChg>
      </pc:sldChg>
      <pc:sldChg chg="addSp modSp mod">
        <pc:chgData name="Delmon Arous" userId="6c256cb9fdb41062" providerId="LiveId" clId="{0B940535-7086-472F-84CF-47BED230328F}" dt="2023-07-30T21:43:38.414" v="4602" actId="20577"/>
        <pc:sldMkLst>
          <pc:docMk/>
          <pc:sldMk cId="3145340593" sldId="306"/>
        </pc:sldMkLst>
        <pc:spChg chg="mod">
          <ac:chgData name="Delmon Arous" userId="6c256cb9fdb41062" providerId="LiveId" clId="{0B940535-7086-472F-84CF-47BED230328F}" dt="2023-07-30T21:43:38.414" v="4602" actId="20577"/>
          <ac:spMkLst>
            <pc:docMk/>
            <pc:sldMk cId="3145340593" sldId="306"/>
            <ac:spMk id="3" creationId="{373827F3-F386-AA4E-80ED-D86DEF8C158D}"/>
          </ac:spMkLst>
        </pc:spChg>
        <pc:picChg chg="add mod">
          <ac:chgData name="Delmon Arous" userId="6c256cb9fdb41062" providerId="LiveId" clId="{0B940535-7086-472F-84CF-47BED230328F}" dt="2023-07-30T21:39:48.984" v="4457" actId="1076"/>
          <ac:picMkLst>
            <pc:docMk/>
            <pc:sldMk cId="3145340593" sldId="306"/>
            <ac:picMk id="7170" creationId="{4E1C8AA8-AFEE-8F4A-13F9-041AE59FC2D7}"/>
          </ac:picMkLst>
        </pc:picChg>
      </pc:sldChg>
      <pc:sldChg chg="addSp modSp mod">
        <pc:chgData name="Delmon Arous" userId="6c256cb9fdb41062" providerId="LiveId" clId="{0B940535-7086-472F-84CF-47BED230328F}" dt="2023-07-31T10:23:29.080" v="10351" actId="1036"/>
        <pc:sldMkLst>
          <pc:docMk/>
          <pc:sldMk cId="1106727586" sldId="307"/>
        </pc:sldMkLst>
        <pc:spChg chg="mod">
          <ac:chgData name="Delmon Arous" userId="6c256cb9fdb41062" providerId="LiveId" clId="{0B940535-7086-472F-84CF-47BED230328F}" dt="2023-07-31T10:23:25.863" v="10350" actId="20577"/>
          <ac:spMkLst>
            <pc:docMk/>
            <pc:sldMk cId="1106727586" sldId="307"/>
            <ac:spMk id="3" creationId="{373827F3-F386-AA4E-80ED-D86DEF8C158D}"/>
          </ac:spMkLst>
        </pc:spChg>
        <pc:picChg chg="add mod">
          <ac:chgData name="Delmon Arous" userId="6c256cb9fdb41062" providerId="LiveId" clId="{0B940535-7086-472F-84CF-47BED230328F}" dt="2023-07-31T10:23:29.080" v="10351" actId="1036"/>
          <ac:picMkLst>
            <pc:docMk/>
            <pc:sldMk cId="1106727586" sldId="307"/>
            <ac:picMk id="6146" creationId="{7610ED18-2258-40F3-5C62-C07F45489805}"/>
          </ac:picMkLst>
        </pc:picChg>
      </pc:sldChg>
      <pc:sldChg chg="addSp modSp mod">
        <pc:chgData name="Delmon Arous" userId="6c256cb9fdb41062" providerId="LiveId" clId="{0B940535-7086-472F-84CF-47BED230328F}" dt="2023-07-30T21:44:52.714" v="4621" actId="20577"/>
        <pc:sldMkLst>
          <pc:docMk/>
          <pc:sldMk cId="706594483" sldId="308"/>
        </pc:sldMkLst>
        <pc:spChg chg="mod">
          <ac:chgData name="Delmon Arous" userId="6c256cb9fdb41062" providerId="LiveId" clId="{0B940535-7086-472F-84CF-47BED230328F}" dt="2023-07-30T21:44:52.714" v="4621" actId="20577"/>
          <ac:spMkLst>
            <pc:docMk/>
            <pc:sldMk cId="706594483" sldId="308"/>
            <ac:spMk id="3" creationId="{373827F3-F386-AA4E-80ED-D86DEF8C158D}"/>
          </ac:spMkLst>
        </pc:spChg>
        <pc:picChg chg="add mod">
          <ac:chgData name="Delmon Arous" userId="6c256cb9fdb41062" providerId="LiveId" clId="{0B940535-7086-472F-84CF-47BED230328F}" dt="2023-07-30T21:44:11.075" v="4608" actId="1076"/>
          <ac:picMkLst>
            <pc:docMk/>
            <pc:sldMk cId="706594483" sldId="308"/>
            <ac:picMk id="8194" creationId="{C314E772-CE9D-4497-9576-AEA84FD399A0}"/>
          </ac:picMkLst>
        </pc:picChg>
      </pc:sldChg>
      <pc:sldChg chg="addSp modSp mod">
        <pc:chgData name="Delmon Arous" userId="6c256cb9fdb41062" providerId="LiveId" clId="{0B940535-7086-472F-84CF-47BED230328F}" dt="2023-07-30T22:25:05.300" v="6112" actId="20577"/>
        <pc:sldMkLst>
          <pc:docMk/>
          <pc:sldMk cId="1794738657" sldId="309"/>
        </pc:sldMkLst>
        <pc:spChg chg="mod">
          <ac:chgData name="Delmon Arous" userId="6c256cb9fdb41062" providerId="LiveId" clId="{0B940535-7086-472F-84CF-47BED230328F}" dt="2023-07-30T22:25:05.300" v="6112" actId="20577"/>
          <ac:spMkLst>
            <pc:docMk/>
            <pc:sldMk cId="1794738657" sldId="309"/>
            <ac:spMk id="5" creationId="{1B07C49E-AFFC-EC46-8930-E4D428F5F943}"/>
          </ac:spMkLst>
        </pc:spChg>
        <pc:picChg chg="add mod">
          <ac:chgData name="Delmon Arous" userId="6c256cb9fdb41062" providerId="LiveId" clId="{0B940535-7086-472F-84CF-47BED230328F}" dt="2023-07-30T21:50:20.430" v="4769" actId="1076"/>
          <ac:picMkLst>
            <pc:docMk/>
            <pc:sldMk cId="1794738657" sldId="309"/>
            <ac:picMk id="6" creationId="{650289A8-0297-A727-6C0B-AB15586A0E7F}"/>
          </ac:picMkLst>
        </pc:picChg>
      </pc:sldChg>
      <pc:sldChg chg="addSp modSp mod">
        <pc:chgData name="Delmon Arous" userId="6c256cb9fdb41062" providerId="LiveId" clId="{0B940535-7086-472F-84CF-47BED230328F}" dt="2023-07-30T22:26:07.625" v="6267" actId="20577"/>
        <pc:sldMkLst>
          <pc:docMk/>
          <pc:sldMk cId="4010014743" sldId="310"/>
        </pc:sldMkLst>
        <pc:spChg chg="mod">
          <ac:chgData name="Delmon Arous" userId="6c256cb9fdb41062" providerId="LiveId" clId="{0B940535-7086-472F-84CF-47BED230328F}" dt="2023-07-30T22:26:07.625" v="6267" actId="20577"/>
          <ac:spMkLst>
            <pc:docMk/>
            <pc:sldMk cId="4010014743" sldId="310"/>
            <ac:spMk id="5" creationId="{1B07C49E-AFFC-EC46-8930-E4D428F5F943}"/>
          </ac:spMkLst>
        </pc:spChg>
        <pc:picChg chg="add mod">
          <ac:chgData name="Delmon Arous" userId="6c256cb9fdb41062" providerId="LiveId" clId="{0B940535-7086-472F-84CF-47BED230328F}" dt="2023-07-30T22:25:19.560" v="6120" actId="1076"/>
          <ac:picMkLst>
            <pc:docMk/>
            <pc:sldMk cId="4010014743" sldId="310"/>
            <ac:picMk id="6" creationId="{706E1C02-72AE-2C69-3548-C58DD29ED79C}"/>
          </ac:picMkLst>
        </pc:picChg>
      </pc:sldChg>
      <pc:sldChg chg="addSp modSp mod">
        <pc:chgData name="Delmon Arous" userId="6c256cb9fdb41062" providerId="LiveId" clId="{0B940535-7086-472F-84CF-47BED230328F}" dt="2023-07-30T22:27:52.310" v="6461" actId="20577"/>
        <pc:sldMkLst>
          <pc:docMk/>
          <pc:sldMk cId="2735560525" sldId="311"/>
        </pc:sldMkLst>
        <pc:spChg chg="mod">
          <ac:chgData name="Delmon Arous" userId="6c256cb9fdb41062" providerId="LiveId" clId="{0B940535-7086-472F-84CF-47BED230328F}" dt="2023-07-30T22:27:52.310" v="6461" actId="20577"/>
          <ac:spMkLst>
            <pc:docMk/>
            <pc:sldMk cId="2735560525" sldId="311"/>
            <ac:spMk id="5" creationId="{1B07C49E-AFFC-EC46-8930-E4D428F5F943}"/>
          </ac:spMkLst>
        </pc:spChg>
        <pc:picChg chg="add mod">
          <ac:chgData name="Delmon Arous" userId="6c256cb9fdb41062" providerId="LiveId" clId="{0B940535-7086-472F-84CF-47BED230328F}" dt="2023-07-30T22:26:53.330" v="6357" actId="1076"/>
          <ac:picMkLst>
            <pc:docMk/>
            <pc:sldMk cId="2735560525" sldId="311"/>
            <ac:picMk id="6" creationId="{56930A5F-DBF5-3768-79B6-5D4BEE19608B}"/>
          </ac:picMkLst>
        </pc:picChg>
      </pc:sldChg>
      <pc:sldChg chg="addSp modSp mod">
        <pc:chgData name="Delmon Arous" userId="6c256cb9fdb41062" providerId="LiveId" clId="{0B940535-7086-472F-84CF-47BED230328F}" dt="2023-07-30T22:11:09.430" v="5544" actId="20577"/>
        <pc:sldMkLst>
          <pc:docMk/>
          <pc:sldMk cId="1434679925" sldId="312"/>
        </pc:sldMkLst>
        <pc:spChg chg="mod">
          <ac:chgData name="Delmon Arous" userId="6c256cb9fdb41062" providerId="LiveId" clId="{0B940535-7086-472F-84CF-47BED230328F}" dt="2023-07-30T22:11:09.430" v="5544" actId="20577"/>
          <ac:spMkLst>
            <pc:docMk/>
            <pc:sldMk cId="1434679925" sldId="312"/>
            <ac:spMk id="5" creationId="{1B07C49E-AFFC-EC46-8930-E4D428F5F943}"/>
          </ac:spMkLst>
        </pc:spChg>
        <pc:picChg chg="add mod">
          <ac:chgData name="Delmon Arous" userId="6c256cb9fdb41062" providerId="LiveId" clId="{0B940535-7086-472F-84CF-47BED230328F}" dt="2023-07-30T21:54:59.408" v="4822" actId="1076"/>
          <ac:picMkLst>
            <pc:docMk/>
            <pc:sldMk cId="1434679925" sldId="312"/>
            <ac:picMk id="6" creationId="{E2D543B3-8BA9-5C84-87BC-8D630347E6D3}"/>
          </ac:picMkLst>
        </pc:picChg>
      </pc:sldChg>
      <pc:sldChg chg="addSp modSp mod">
        <pc:chgData name="Delmon Arous" userId="6c256cb9fdb41062" providerId="LiveId" clId="{0B940535-7086-472F-84CF-47BED230328F}" dt="2023-07-31T10:24:18.298" v="10362" actId="27636"/>
        <pc:sldMkLst>
          <pc:docMk/>
          <pc:sldMk cId="1756972646" sldId="313"/>
        </pc:sldMkLst>
        <pc:spChg chg="mod">
          <ac:chgData name="Delmon Arous" userId="6c256cb9fdb41062" providerId="LiveId" clId="{0B940535-7086-472F-84CF-47BED230328F}" dt="2023-07-31T10:24:18.298" v="10362" actId="27636"/>
          <ac:spMkLst>
            <pc:docMk/>
            <pc:sldMk cId="1756972646" sldId="313"/>
            <ac:spMk id="5" creationId="{1B07C49E-AFFC-EC46-8930-E4D428F5F943}"/>
          </ac:spMkLst>
        </pc:spChg>
        <pc:picChg chg="add mod">
          <ac:chgData name="Delmon Arous" userId="6c256cb9fdb41062" providerId="LiveId" clId="{0B940535-7086-472F-84CF-47BED230328F}" dt="2023-07-31T10:24:15.757" v="10360" actId="1036"/>
          <ac:picMkLst>
            <pc:docMk/>
            <pc:sldMk cId="1756972646" sldId="313"/>
            <ac:picMk id="6" creationId="{494DB574-8B67-28E1-A4CE-106F262C3213}"/>
          </ac:picMkLst>
        </pc:picChg>
      </pc:sldChg>
      <pc:sldChg chg="addSp modSp mod">
        <pc:chgData name="Delmon Arous" userId="6c256cb9fdb41062" providerId="LiveId" clId="{0B940535-7086-472F-84CF-47BED230328F}" dt="2023-07-30T22:28:13.571" v="6467" actId="27636"/>
        <pc:sldMkLst>
          <pc:docMk/>
          <pc:sldMk cId="639399535" sldId="314"/>
        </pc:sldMkLst>
        <pc:spChg chg="mod">
          <ac:chgData name="Delmon Arous" userId="6c256cb9fdb41062" providerId="LiveId" clId="{0B940535-7086-472F-84CF-47BED230328F}" dt="2023-07-30T22:28:13.571" v="6467" actId="27636"/>
          <ac:spMkLst>
            <pc:docMk/>
            <pc:sldMk cId="639399535" sldId="314"/>
            <ac:spMk id="5" creationId="{1B07C49E-AFFC-EC46-8930-E4D428F5F943}"/>
          </ac:spMkLst>
        </pc:spChg>
        <pc:picChg chg="add mod">
          <ac:chgData name="Delmon Arous" userId="6c256cb9fdb41062" providerId="LiveId" clId="{0B940535-7086-472F-84CF-47BED230328F}" dt="2023-07-30T22:28:07.239" v="6464" actId="1076"/>
          <ac:picMkLst>
            <pc:docMk/>
            <pc:sldMk cId="639399535" sldId="314"/>
            <ac:picMk id="3" creationId="{2B6932ED-E9AF-26BA-1628-A349355C83CA}"/>
          </ac:picMkLst>
        </pc:picChg>
      </pc:sldChg>
      <pc:sldChg chg="addSp modSp mod">
        <pc:chgData name="Delmon Arous" userId="6c256cb9fdb41062" providerId="LiveId" clId="{0B940535-7086-472F-84CF-47BED230328F}" dt="2023-07-30T22:08:43.742" v="5279" actId="20577"/>
        <pc:sldMkLst>
          <pc:docMk/>
          <pc:sldMk cId="3566646398" sldId="315"/>
        </pc:sldMkLst>
        <pc:spChg chg="mod">
          <ac:chgData name="Delmon Arous" userId="6c256cb9fdb41062" providerId="LiveId" clId="{0B940535-7086-472F-84CF-47BED230328F}" dt="2023-07-30T22:08:43.742" v="5279" actId="20577"/>
          <ac:spMkLst>
            <pc:docMk/>
            <pc:sldMk cId="3566646398" sldId="315"/>
            <ac:spMk id="5" creationId="{1B07C49E-AFFC-EC46-8930-E4D428F5F943}"/>
          </ac:spMkLst>
        </pc:spChg>
        <pc:picChg chg="add mod">
          <ac:chgData name="Delmon Arous" userId="6c256cb9fdb41062" providerId="LiveId" clId="{0B940535-7086-472F-84CF-47BED230328F}" dt="2023-07-30T22:06:29.627" v="5151" actId="1076"/>
          <ac:picMkLst>
            <pc:docMk/>
            <pc:sldMk cId="3566646398" sldId="315"/>
            <ac:picMk id="6" creationId="{036B0982-924F-A6F1-9C51-720A57B39DD4}"/>
          </ac:picMkLst>
        </pc:picChg>
      </pc:sldChg>
      <pc:sldChg chg="addSp delSp modSp mod">
        <pc:chgData name="Delmon Arous" userId="6c256cb9fdb41062" providerId="LiveId" clId="{0B940535-7086-472F-84CF-47BED230328F}" dt="2023-07-30T22:15:18.292" v="5614" actId="20577"/>
        <pc:sldMkLst>
          <pc:docMk/>
          <pc:sldMk cId="1398439132" sldId="316"/>
        </pc:sldMkLst>
        <pc:spChg chg="mod">
          <ac:chgData name="Delmon Arous" userId="6c256cb9fdb41062" providerId="LiveId" clId="{0B940535-7086-472F-84CF-47BED230328F}" dt="2023-07-30T22:15:18.292" v="5614" actId="20577"/>
          <ac:spMkLst>
            <pc:docMk/>
            <pc:sldMk cId="1398439132" sldId="316"/>
            <ac:spMk id="5" creationId="{1B07C49E-AFFC-EC46-8930-E4D428F5F943}"/>
          </ac:spMkLst>
        </pc:spChg>
        <pc:picChg chg="add del">
          <ac:chgData name="Delmon Arous" userId="6c256cb9fdb41062" providerId="LiveId" clId="{0B940535-7086-472F-84CF-47BED230328F}" dt="2023-07-30T22:12:17.969" v="5560" actId="22"/>
          <ac:picMkLst>
            <pc:docMk/>
            <pc:sldMk cId="1398439132" sldId="316"/>
            <ac:picMk id="6" creationId="{7C3030B7-91A4-C0C5-E57A-FA62AA93B991}"/>
          </ac:picMkLst>
        </pc:picChg>
        <pc:picChg chg="add mod">
          <ac:chgData name="Delmon Arous" userId="6c256cb9fdb41062" providerId="LiveId" clId="{0B940535-7086-472F-84CF-47BED230328F}" dt="2023-07-30T22:14:07.055" v="5585" actId="1076"/>
          <ac:picMkLst>
            <pc:docMk/>
            <pc:sldMk cId="1398439132" sldId="316"/>
            <ac:picMk id="8" creationId="{27F64600-8045-FC03-F6FB-289ADB7FD48E}"/>
          </ac:picMkLst>
        </pc:picChg>
      </pc:sldChg>
      <pc:sldChg chg="addSp modSp mod">
        <pc:chgData name="Delmon Arous" userId="6c256cb9fdb41062" providerId="LiveId" clId="{0B940535-7086-472F-84CF-47BED230328F}" dt="2023-07-30T22:20:50.821" v="5924" actId="20577"/>
        <pc:sldMkLst>
          <pc:docMk/>
          <pc:sldMk cId="3975168428" sldId="317"/>
        </pc:sldMkLst>
        <pc:spChg chg="mod">
          <ac:chgData name="Delmon Arous" userId="6c256cb9fdb41062" providerId="LiveId" clId="{0B940535-7086-472F-84CF-47BED230328F}" dt="2023-07-30T22:20:50.821" v="5924" actId="20577"/>
          <ac:spMkLst>
            <pc:docMk/>
            <pc:sldMk cId="3975168428" sldId="317"/>
            <ac:spMk id="5" creationId="{1B07C49E-AFFC-EC46-8930-E4D428F5F943}"/>
          </ac:spMkLst>
        </pc:spChg>
        <pc:picChg chg="add mod">
          <ac:chgData name="Delmon Arous" userId="6c256cb9fdb41062" providerId="LiveId" clId="{0B940535-7086-472F-84CF-47BED230328F}" dt="2023-07-30T22:16:37.509" v="5653" actId="1076"/>
          <ac:picMkLst>
            <pc:docMk/>
            <pc:sldMk cId="3975168428" sldId="317"/>
            <ac:picMk id="6" creationId="{08B869DB-1CED-26DD-7BFA-4EA29265AD3C}"/>
          </ac:picMkLst>
        </pc:picChg>
      </pc:sldChg>
      <pc:sldChg chg="addSp delSp modSp mod">
        <pc:chgData name="Delmon Arous" userId="6c256cb9fdb41062" providerId="LiveId" clId="{0B940535-7086-472F-84CF-47BED230328F}" dt="2023-07-31T09:20:23.497" v="9355" actId="14100"/>
        <pc:sldMkLst>
          <pc:docMk/>
          <pc:sldMk cId="239597884" sldId="318"/>
        </pc:sldMkLst>
        <pc:spChg chg="mod">
          <ac:chgData name="Delmon Arous" userId="6c256cb9fdb41062" providerId="LiveId" clId="{0B940535-7086-472F-84CF-47BED230328F}" dt="2023-07-31T06:49:13.997" v="7378" actId="27636"/>
          <ac:spMkLst>
            <pc:docMk/>
            <pc:sldMk cId="239597884" sldId="318"/>
            <ac:spMk id="5" creationId="{85D9F803-CDBC-C74C-AF1B-2B5937D1C241}"/>
          </ac:spMkLst>
        </pc:spChg>
        <pc:spChg chg="mod">
          <ac:chgData name="Delmon Arous" userId="6c256cb9fdb41062" providerId="LiveId" clId="{0B940535-7086-472F-84CF-47BED230328F}" dt="2023-07-31T06:31:06.616" v="6893" actId="20577"/>
          <ac:spMkLst>
            <pc:docMk/>
            <pc:sldMk cId="239597884" sldId="318"/>
            <ac:spMk id="8" creationId="{2E0ECA32-E146-40DA-85CD-9677244BC3EC}"/>
          </ac:spMkLst>
        </pc:spChg>
        <pc:spChg chg="add mod">
          <ac:chgData name="Delmon Arous" userId="6c256cb9fdb41062" providerId="LiveId" clId="{0B940535-7086-472F-84CF-47BED230328F}" dt="2023-07-31T06:52:13.944" v="7503" actId="1076"/>
          <ac:spMkLst>
            <pc:docMk/>
            <pc:sldMk cId="239597884" sldId="318"/>
            <ac:spMk id="19" creationId="{A87EA8FF-4309-89E0-9900-5E0134F5AA65}"/>
          </ac:spMkLst>
        </pc:spChg>
        <pc:spChg chg="add mod">
          <ac:chgData name="Delmon Arous" userId="6c256cb9fdb41062" providerId="LiveId" clId="{0B940535-7086-472F-84CF-47BED230328F}" dt="2023-07-31T06:57:21.776" v="7656" actId="1037"/>
          <ac:spMkLst>
            <pc:docMk/>
            <pc:sldMk cId="239597884" sldId="318"/>
            <ac:spMk id="20" creationId="{B916725B-7BAC-C952-2960-3C31F2667374}"/>
          </ac:spMkLst>
        </pc:spChg>
        <pc:spChg chg="add mod">
          <ac:chgData name="Delmon Arous" userId="6c256cb9fdb41062" providerId="LiveId" clId="{0B940535-7086-472F-84CF-47BED230328F}" dt="2023-07-31T06:54:08.373" v="7559" actId="14100"/>
          <ac:spMkLst>
            <pc:docMk/>
            <pc:sldMk cId="239597884" sldId="318"/>
            <ac:spMk id="21" creationId="{7E9C7A62-8FB7-8C2A-6ACD-C6B91C934B6E}"/>
          </ac:spMkLst>
        </pc:spChg>
        <pc:spChg chg="add mod">
          <ac:chgData name="Delmon Arous" userId="6c256cb9fdb41062" providerId="LiveId" clId="{0B940535-7086-472F-84CF-47BED230328F}" dt="2023-07-31T06:54:15.770" v="7562" actId="14100"/>
          <ac:spMkLst>
            <pc:docMk/>
            <pc:sldMk cId="239597884" sldId="318"/>
            <ac:spMk id="22" creationId="{B18AF476-C736-2DE8-F1F4-AF87A79EF71B}"/>
          </ac:spMkLst>
        </pc:spChg>
        <pc:spChg chg="add mod">
          <ac:chgData name="Delmon Arous" userId="6c256cb9fdb41062" providerId="LiveId" clId="{0B940535-7086-472F-84CF-47BED230328F}" dt="2023-07-31T09:20:23.497" v="9355" actId="14100"/>
          <ac:spMkLst>
            <pc:docMk/>
            <pc:sldMk cId="239597884" sldId="318"/>
            <ac:spMk id="23" creationId="{F6B16D82-5153-E17F-2B25-BFB2CC60A25A}"/>
          </ac:spMkLst>
        </pc:spChg>
        <pc:spChg chg="add mod">
          <ac:chgData name="Delmon Arous" userId="6c256cb9fdb41062" providerId="LiveId" clId="{0B940535-7086-472F-84CF-47BED230328F}" dt="2023-07-31T06:54:21.076" v="7563" actId="14100"/>
          <ac:spMkLst>
            <pc:docMk/>
            <pc:sldMk cId="239597884" sldId="318"/>
            <ac:spMk id="25" creationId="{76E762D7-F8D6-F436-6C2B-97B4D1A95B3F}"/>
          </ac:spMkLst>
        </pc:spChg>
        <pc:spChg chg="add mod">
          <ac:chgData name="Delmon Arous" userId="6c256cb9fdb41062" providerId="LiveId" clId="{0B940535-7086-472F-84CF-47BED230328F}" dt="2023-07-31T06:55:03.750" v="7585" actId="20577"/>
          <ac:spMkLst>
            <pc:docMk/>
            <pc:sldMk cId="239597884" sldId="318"/>
            <ac:spMk id="26" creationId="{CEDE0A5E-1AA8-5255-2F02-00FBE12F2FB6}"/>
          </ac:spMkLst>
        </pc:spChg>
        <pc:spChg chg="add mod">
          <ac:chgData name="Delmon Arous" userId="6c256cb9fdb41062" providerId="LiveId" clId="{0B940535-7086-472F-84CF-47BED230328F}" dt="2023-07-31T06:54:51.549" v="7582" actId="1076"/>
          <ac:spMkLst>
            <pc:docMk/>
            <pc:sldMk cId="239597884" sldId="318"/>
            <ac:spMk id="27" creationId="{26D0CAAD-0EE9-4538-D727-B8658FF9B5C1}"/>
          </ac:spMkLst>
        </pc:spChg>
        <pc:picChg chg="add del mod">
          <ac:chgData name="Delmon Arous" userId="6c256cb9fdb41062" providerId="LiveId" clId="{0B940535-7086-472F-84CF-47BED230328F}" dt="2023-07-31T06:34:16.261" v="6977" actId="478"/>
          <ac:picMkLst>
            <pc:docMk/>
            <pc:sldMk cId="239597884" sldId="318"/>
            <ac:picMk id="4" creationId="{853C2F11-17BB-D13A-BCD2-27E1EA62520B}"/>
          </ac:picMkLst>
        </pc:picChg>
        <pc:picChg chg="add del mod">
          <ac:chgData name="Delmon Arous" userId="6c256cb9fdb41062" providerId="LiveId" clId="{0B940535-7086-472F-84CF-47BED230328F}" dt="2023-07-31T06:35:23.752" v="6980" actId="478"/>
          <ac:picMkLst>
            <pc:docMk/>
            <pc:sldMk cId="239597884" sldId="318"/>
            <ac:picMk id="7" creationId="{334EAE47-DE9F-A04E-E8AE-4D7B0EE9CA1C}"/>
          </ac:picMkLst>
        </pc:picChg>
        <pc:picChg chg="add mod modCrop">
          <ac:chgData name="Delmon Arous" userId="6c256cb9fdb41062" providerId="LiveId" clId="{0B940535-7086-472F-84CF-47BED230328F}" dt="2023-07-31T06:52:25.124" v="7506" actId="1076"/>
          <ac:picMkLst>
            <pc:docMk/>
            <pc:sldMk cId="239597884" sldId="318"/>
            <ac:picMk id="10" creationId="{3C75B4F4-10CF-268B-D8F8-FC66D69670E6}"/>
          </ac:picMkLst>
        </pc:picChg>
        <pc:picChg chg="add del mod">
          <ac:chgData name="Delmon Arous" userId="6c256cb9fdb41062" providerId="LiveId" clId="{0B940535-7086-472F-84CF-47BED230328F}" dt="2023-07-31T06:41:52.365" v="7130" actId="478"/>
          <ac:picMkLst>
            <pc:docMk/>
            <pc:sldMk cId="239597884" sldId="318"/>
            <ac:picMk id="12" creationId="{74F4A02B-5CA1-BD28-4F9E-E5C20F9E9B73}"/>
          </ac:picMkLst>
        </pc:picChg>
        <pc:picChg chg="add mod modCrop">
          <ac:chgData name="Delmon Arous" userId="6c256cb9fdb41062" providerId="LiveId" clId="{0B940535-7086-472F-84CF-47BED230328F}" dt="2023-07-31T06:56:53.315" v="7591" actId="1035"/>
          <ac:picMkLst>
            <pc:docMk/>
            <pc:sldMk cId="239597884" sldId="318"/>
            <ac:picMk id="14" creationId="{27029C19-1075-7D01-43A0-032EE91807AE}"/>
          </ac:picMkLst>
        </pc:picChg>
        <pc:picChg chg="add mod modCrop">
          <ac:chgData name="Delmon Arous" userId="6c256cb9fdb41062" providerId="LiveId" clId="{0B940535-7086-472F-84CF-47BED230328F}" dt="2023-07-31T06:56:56.485" v="7600" actId="1035"/>
          <ac:picMkLst>
            <pc:docMk/>
            <pc:sldMk cId="239597884" sldId="318"/>
            <ac:picMk id="16" creationId="{B0A9FB00-A86A-0783-6572-908A70E14913}"/>
          </ac:picMkLst>
        </pc:picChg>
        <pc:picChg chg="add mod modCrop">
          <ac:chgData name="Delmon Arous" userId="6c256cb9fdb41062" providerId="LiveId" clId="{0B940535-7086-472F-84CF-47BED230328F}" dt="2023-07-31T06:52:08.975" v="7502" actId="1076"/>
          <ac:picMkLst>
            <pc:docMk/>
            <pc:sldMk cId="239597884" sldId="318"/>
            <ac:picMk id="18" creationId="{322DEE16-DFB7-D569-6D4E-3F5FC8C6DC14}"/>
          </ac:picMkLst>
        </pc:picChg>
      </pc:sldChg>
      <pc:sldChg chg="addSp delSp modSp mod">
        <pc:chgData name="Delmon Arous" userId="6c256cb9fdb41062" providerId="LiveId" clId="{0B940535-7086-472F-84CF-47BED230328F}" dt="2023-07-31T07:14:40.075" v="8131" actId="1076"/>
        <pc:sldMkLst>
          <pc:docMk/>
          <pc:sldMk cId="232499080" sldId="319"/>
        </pc:sldMkLst>
        <pc:spChg chg="mod">
          <ac:chgData name="Delmon Arous" userId="6c256cb9fdb41062" providerId="LiveId" clId="{0B940535-7086-472F-84CF-47BED230328F}" dt="2023-07-31T07:11:59.399" v="8066" actId="20577"/>
          <ac:spMkLst>
            <pc:docMk/>
            <pc:sldMk cId="232499080" sldId="319"/>
            <ac:spMk id="5" creationId="{85D9F803-CDBC-C74C-AF1B-2B5937D1C241}"/>
          </ac:spMkLst>
        </pc:spChg>
        <pc:spChg chg="mod">
          <ac:chgData name="Delmon Arous" userId="6c256cb9fdb41062" providerId="LiveId" clId="{0B940535-7086-472F-84CF-47BED230328F}" dt="2023-07-31T06:58:52.223" v="7737" actId="20577"/>
          <ac:spMkLst>
            <pc:docMk/>
            <pc:sldMk cId="232499080" sldId="319"/>
            <ac:spMk id="8" creationId="{34C97452-C78A-4701-B8AB-ABFE63D5BEDE}"/>
          </ac:spMkLst>
        </pc:spChg>
        <pc:picChg chg="add del mod">
          <ac:chgData name="Delmon Arous" userId="6c256cb9fdb41062" providerId="LiveId" clId="{0B940535-7086-472F-84CF-47BED230328F}" dt="2023-07-31T07:13:02.760" v="8067" actId="478"/>
          <ac:picMkLst>
            <pc:docMk/>
            <pc:sldMk cId="232499080" sldId="319"/>
            <ac:picMk id="4" creationId="{D6CBE190-F3FD-C41D-8755-A52C9E0A23AB}"/>
          </ac:picMkLst>
        </pc:picChg>
        <pc:picChg chg="add mod modCrop">
          <ac:chgData name="Delmon Arous" userId="6c256cb9fdb41062" providerId="LiveId" clId="{0B940535-7086-472F-84CF-47BED230328F}" dt="2023-07-31T07:14:40.075" v="8131" actId="1076"/>
          <ac:picMkLst>
            <pc:docMk/>
            <pc:sldMk cId="232499080" sldId="319"/>
            <ac:picMk id="7" creationId="{AF8E3AD2-0926-0A0F-ED3E-F9165B695ACA}"/>
          </ac:picMkLst>
        </pc:picChg>
        <pc:picChg chg="add mod modCrop">
          <ac:chgData name="Delmon Arous" userId="6c256cb9fdb41062" providerId="LiveId" clId="{0B940535-7086-472F-84CF-47BED230328F}" dt="2023-07-31T07:14:18.896" v="8128" actId="1076"/>
          <ac:picMkLst>
            <pc:docMk/>
            <pc:sldMk cId="232499080" sldId="319"/>
            <ac:picMk id="10" creationId="{7B140BCD-2370-FE50-29EC-F0CF0E50673C}"/>
          </ac:picMkLst>
        </pc:picChg>
      </pc:sldChg>
      <pc:sldChg chg="addSp modSp mod">
        <pc:chgData name="Delmon Arous" userId="6c256cb9fdb41062" providerId="LiveId" clId="{0B940535-7086-472F-84CF-47BED230328F}" dt="2023-07-31T08:25:06.141" v="8779" actId="20577"/>
        <pc:sldMkLst>
          <pc:docMk/>
          <pc:sldMk cId="3645034231" sldId="320"/>
        </pc:sldMkLst>
        <pc:spChg chg="mod">
          <ac:chgData name="Delmon Arous" userId="6c256cb9fdb41062" providerId="LiveId" clId="{0B940535-7086-472F-84CF-47BED230328F}" dt="2023-07-31T08:25:06.141" v="8779" actId="20577"/>
          <ac:spMkLst>
            <pc:docMk/>
            <pc:sldMk cId="3645034231" sldId="320"/>
            <ac:spMk id="5" creationId="{1B07C49E-AFFC-EC46-8930-E4D428F5F943}"/>
          </ac:spMkLst>
        </pc:spChg>
        <pc:spChg chg="add mod">
          <ac:chgData name="Delmon Arous" userId="6c256cb9fdb41062" providerId="LiveId" clId="{0B940535-7086-472F-84CF-47BED230328F}" dt="2023-07-31T08:23:39.154" v="8690" actId="1076"/>
          <ac:spMkLst>
            <pc:docMk/>
            <pc:sldMk cId="3645034231" sldId="320"/>
            <ac:spMk id="8" creationId="{83EA2D81-6479-86A8-208B-3287B63794F8}"/>
          </ac:spMkLst>
        </pc:spChg>
        <pc:spChg chg="add mod">
          <ac:chgData name="Delmon Arous" userId="6c256cb9fdb41062" providerId="LiveId" clId="{0B940535-7086-472F-84CF-47BED230328F}" dt="2023-07-31T08:23:34.014" v="8689" actId="1076"/>
          <ac:spMkLst>
            <pc:docMk/>
            <pc:sldMk cId="3645034231" sldId="320"/>
            <ac:spMk id="10" creationId="{0B32BE8F-FF2C-D1AF-5970-F8A40F35CF18}"/>
          </ac:spMkLst>
        </pc:spChg>
        <pc:spChg chg="add mod">
          <ac:chgData name="Delmon Arous" userId="6c256cb9fdb41062" providerId="LiveId" clId="{0B940535-7086-472F-84CF-47BED230328F}" dt="2023-07-31T08:23:28.471" v="8687" actId="14100"/>
          <ac:spMkLst>
            <pc:docMk/>
            <pc:sldMk cId="3645034231" sldId="320"/>
            <ac:spMk id="11" creationId="{3CD4F8F4-5E82-C43C-2D01-5D7E5A8B4A9F}"/>
          </ac:spMkLst>
        </pc:spChg>
        <pc:spChg chg="add mod">
          <ac:chgData name="Delmon Arous" userId="6c256cb9fdb41062" providerId="LiveId" clId="{0B940535-7086-472F-84CF-47BED230328F}" dt="2023-07-31T08:23:56.412" v="8692" actId="14100"/>
          <ac:spMkLst>
            <pc:docMk/>
            <pc:sldMk cId="3645034231" sldId="320"/>
            <ac:spMk id="12" creationId="{5A1048B9-67C2-820E-4B55-3061D9B223CD}"/>
          </ac:spMkLst>
        </pc:spChg>
        <pc:picChg chg="add mod">
          <ac:chgData name="Delmon Arous" userId="6c256cb9fdb41062" providerId="LiveId" clId="{0B940535-7086-472F-84CF-47BED230328F}" dt="2023-07-31T08:23:16.049" v="8684" actId="1076"/>
          <ac:picMkLst>
            <pc:docMk/>
            <pc:sldMk cId="3645034231" sldId="320"/>
            <ac:picMk id="3" creationId="{37566A7F-B46E-2F5E-64EA-744BA0630E1E}"/>
          </ac:picMkLst>
        </pc:picChg>
        <pc:picChg chg="add mod">
          <ac:chgData name="Delmon Arous" userId="6c256cb9fdb41062" providerId="LiveId" clId="{0B940535-7086-472F-84CF-47BED230328F}" dt="2023-07-31T08:23:57.623" v="8693" actId="1076"/>
          <ac:picMkLst>
            <pc:docMk/>
            <pc:sldMk cId="3645034231" sldId="320"/>
            <ac:picMk id="7" creationId="{A122F816-3D83-B541-FDF1-A5DDEAF9C912}"/>
          </ac:picMkLst>
        </pc:picChg>
      </pc:sldChg>
      <pc:sldChg chg="addSp delSp modSp mod">
        <pc:chgData name="Delmon Arous" userId="6c256cb9fdb41062" providerId="LiveId" clId="{0B940535-7086-472F-84CF-47BED230328F}" dt="2023-07-31T09:15:07.895" v="9126" actId="20577"/>
        <pc:sldMkLst>
          <pc:docMk/>
          <pc:sldMk cId="700132931" sldId="322"/>
        </pc:sldMkLst>
        <pc:spChg chg="mod">
          <ac:chgData name="Delmon Arous" userId="6c256cb9fdb41062" providerId="LiveId" clId="{0B940535-7086-472F-84CF-47BED230328F}" dt="2023-07-31T09:15:07.895" v="9126" actId="20577"/>
          <ac:spMkLst>
            <pc:docMk/>
            <pc:sldMk cId="700132931" sldId="322"/>
            <ac:spMk id="5" creationId="{85D9F803-CDBC-C74C-AF1B-2B5937D1C241}"/>
          </ac:spMkLst>
        </pc:spChg>
        <pc:spChg chg="mod">
          <ac:chgData name="Delmon Arous" userId="6c256cb9fdb41062" providerId="LiveId" clId="{0B940535-7086-472F-84CF-47BED230328F}" dt="2023-07-31T09:07:28.236" v="8812" actId="20577"/>
          <ac:spMkLst>
            <pc:docMk/>
            <pc:sldMk cId="700132931" sldId="322"/>
            <ac:spMk id="8" creationId="{9456A072-47A6-4424-9ABE-F398119040DD}"/>
          </ac:spMkLst>
        </pc:spChg>
        <pc:picChg chg="add del mod">
          <ac:chgData name="Delmon Arous" userId="6c256cb9fdb41062" providerId="LiveId" clId="{0B940535-7086-472F-84CF-47BED230328F}" dt="2023-07-31T09:04:34.262" v="8786" actId="478"/>
          <ac:picMkLst>
            <pc:docMk/>
            <pc:sldMk cId="700132931" sldId="322"/>
            <ac:picMk id="4" creationId="{193AA017-608E-E8DC-EC8A-A4E0163449FB}"/>
          </ac:picMkLst>
        </pc:picChg>
        <pc:picChg chg="add del">
          <ac:chgData name="Delmon Arous" userId="6c256cb9fdb41062" providerId="LiveId" clId="{0B940535-7086-472F-84CF-47BED230328F}" dt="2023-07-31T09:06:05.207" v="8788" actId="22"/>
          <ac:picMkLst>
            <pc:docMk/>
            <pc:sldMk cId="700132931" sldId="322"/>
            <ac:picMk id="7" creationId="{2925B22F-768D-D2CD-2EAC-FDA1713FB7FA}"/>
          </ac:picMkLst>
        </pc:picChg>
        <pc:picChg chg="add del mod">
          <ac:chgData name="Delmon Arous" userId="6c256cb9fdb41062" providerId="LiveId" clId="{0B940535-7086-472F-84CF-47BED230328F}" dt="2023-07-31T09:06:17.254" v="8792" actId="22"/>
          <ac:picMkLst>
            <pc:docMk/>
            <pc:sldMk cId="700132931" sldId="322"/>
            <ac:picMk id="10" creationId="{57F0F2E6-555B-18F8-700E-5F384D2011CE}"/>
          </ac:picMkLst>
        </pc:picChg>
        <pc:picChg chg="add mod">
          <ac:chgData name="Delmon Arous" userId="6c256cb9fdb41062" providerId="LiveId" clId="{0B940535-7086-472F-84CF-47BED230328F}" dt="2023-07-31T09:07:44.183" v="8826" actId="1076"/>
          <ac:picMkLst>
            <pc:docMk/>
            <pc:sldMk cId="700132931" sldId="322"/>
            <ac:picMk id="12" creationId="{25145602-2A19-5A58-DBC9-799939057C87}"/>
          </ac:picMkLst>
        </pc:picChg>
      </pc:sldChg>
      <pc:sldChg chg="addSp modSp mod">
        <pc:chgData name="Delmon Arous" userId="6c256cb9fdb41062" providerId="LiveId" clId="{0B940535-7086-472F-84CF-47BED230328F}" dt="2023-07-31T09:16:34.580" v="9247" actId="14100"/>
        <pc:sldMkLst>
          <pc:docMk/>
          <pc:sldMk cId="1866160706" sldId="323"/>
        </pc:sldMkLst>
        <pc:spChg chg="mod">
          <ac:chgData name="Delmon Arous" userId="6c256cb9fdb41062" providerId="LiveId" clId="{0B940535-7086-472F-84CF-47BED230328F}" dt="2023-07-31T09:16:34.580" v="9247" actId="14100"/>
          <ac:spMkLst>
            <pc:docMk/>
            <pc:sldMk cId="1866160706" sldId="323"/>
            <ac:spMk id="5" creationId="{85D9F803-CDBC-C74C-AF1B-2B5937D1C241}"/>
          </ac:spMkLst>
        </pc:spChg>
        <pc:spChg chg="mod">
          <ac:chgData name="Delmon Arous" userId="6c256cb9fdb41062" providerId="LiveId" clId="{0B940535-7086-472F-84CF-47BED230328F}" dt="2023-07-31T09:14:34.261" v="9115" actId="20577"/>
          <ac:spMkLst>
            <pc:docMk/>
            <pc:sldMk cId="1866160706" sldId="323"/>
            <ac:spMk id="8" creationId="{4EF94599-779E-457E-B57B-6063EBF7A840}"/>
          </ac:spMkLst>
        </pc:spChg>
        <pc:picChg chg="add mod">
          <ac:chgData name="Delmon Arous" userId="6c256cb9fdb41062" providerId="LiveId" clId="{0B940535-7086-472F-84CF-47BED230328F}" dt="2023-07-31T09:12:22.407" v="8993" actId="1076"/>
          <ac:picMkLst>
            <pc:docMk/>
            <pc:sldMk cId="1866160706" sldId="323"/>
            <ac:picMk id="4" creationId="{232C1B12-B75E-9C63-D6BF-A99F5F0481A6}"/>
          </ac:picMkLst>
        </pc:picChg>
      </pc:sldChg>
      <pc:sldChg chg="addSp modSp mod">
        <pc:chgData name="Delmon Arous" userId="6c256cb9fdb41062" providerId="LiveId" clId="{0B940535-7086-472F-84CF-47BED230328F}" dt="2023-07-31T09:33:48.622" v="9996" actId="1076"/>
        <pc:sldMkLst>
          <pc:docMk/>
          <pc:sldMk cId="252359608" sldId="324"/>
        </pc:sldMkLst>
        <pc:spChg chg="mod">
          <ac:chgData name="Delmon Arous" userId="6c256cb9fdb41062" providerId="LiveId" clId="{0B940535-7086-472F-84CF-47BED230328F}" dt="2023-07-31T09:33:28.619" v="9991"/>
          <ac:spMkLst>
            <pc:docMk/>
            <pc:sldMk cId="252359608" sldId="324"/>
            <ac:spMk id="5" creationId="{85D9F803-CDBC-C74C-AF1B-2B5937D1C241}"/>
          </ac:spMkLst>
        </pc:spChg>
        <pc:spChg chg="add mod">
          <ac:chgData name="Delmon Arous" userId="6c256cb9fdb41062" providerId="LiveId" clId="{0B940535-7086-472F-84CF-47BED230328F}" dt="2023-07-31T09:33:43.251" v="9994" actId="1076"/>
          <ac:spMkLst>
            <pc:docMk/>
            <pc:sldMk cId="252359608" sldId="324"/>
            <ac:spMk id="8" creationId="{6BFA9271-71BF-293A-0270-5B824AD71CE0}"/>
          </ac:spMkLst>
        </pc:spChg>
        <pc:spChg chg="add mod">
          <ac:chgData name="Delmon Arous" userId="6c256cb9fdb41062" providerId="LiveId" clId="{0B940535-7086-472F-84CF-47BED230328F}" dt="2023-07-31T09:33:48.622" v="9996" actId="1076"/>
          <ac:spMkLst>
            <pc:docMk/>
            <pc:sldMk cId="252359608" sldId="324"/>
            <ac:spMk id="9" creationId="{E41458B1-A20D-C611-7309-4ED78D52793B}"/>
          </ac:spMkLst>
        </pc:spChg>
        <pc:spChg chg="mod">
          <ac:chgData name="Delmon Arous" userId="6c256cb9fdb41062" providerId="LiveId" clId="{0B940535-7086-472F-84CF-47BED230328F}" dt="2023-07-31T09:23:03.334" v="9495" actId="20577"/>
          <ac:spMkLst>
            <pc:docMk/>
            <pc:sldMk cId="252359608" sldId="324"/>
            <ac:spMk id="12" creationId="{4D271BF5-BAA1-4CEB-A575-76A097FABBBA}"/>
          </ac:spMkLst>
        </pc:spChg>
        <pc:picChg chg="add mod">
          <ac:chgData name="Delmon Arous" userId="6c256cb9fdb41062" providerId="LiveId" clId="{0B940535-7086-472F-84CF-47BED230328F}" dt="2023-07-31T09:33:20.336" v="9986" actId="1076"/>
          <ac:picMkLst>
            <pc:docMk/>
            <pc:sldMk cId="252359608" sldId="324"/>
            <ac:picMk id="4" creationId="{413DD14D-3EED-F9C5-240C-6D4146732C65}"/>
          </ac:picMkLst>
        </pc:picChg>
        <pc:picChg chg="add mod">
          <ac:chgData name="Delmon Arous" userId="6c256cb9fdb41062" providerId="LiveId" clId="{0B940535-7086-472F-84CF-47BED230328F}" dt="2023-07-31T09:19:59.874" v="9354" actId="1036"/>
          <ac:picMkLst>
            <pc:docMk/>
            <pc:sldMk cId="252359608" sldId="324"/>
            <ac:picMk id="7" creationId="{2EDB83A4-E0F6-AA90-AF69-33A0AF7A3C2A}"/>
          </ac:picMkLst>
        </pc:picChg>
      </pc:sldChg>
      <pc:sldChg chg="modSp mod">
        <pc:chgData name="Delmon Arous" userId="6c256cb9fdb41062" providerId="LiveId" clId="{0B940535-7086-472F-84CF-47BED230328F}" dt="2023-07-30T22:32:29.641" v="6491" actId="20577"/>
        <pc:sldMkLst>
          <pc:docMk/>
          <pc:sldMk cId="1277611629" sldId="327"/>
        </pc:sldMkLst>
        <pc:spChg chg="mod">
          <ac:chgData name="Delmon Arous" userId="6c256cb9fdb41062" providerId="LiveId" clId="{0B940535-7086-472F-84CF-47BED230328F}" dt="2023-07-30T22:32:29.641" v="6491" actId="20577"/>
          <ac:spMkLst>
            <pc:docMk/>
            <pc:sldMk cId="1277611629" sldId="327"/>
            <ac:spMk id="6" creationId="{2C36AF9D-A911-994B-90EA-013D4CDA5604}"/>
          </ac:spMkLst>
        </pc:spChg>
      </pc:sldChg>
      <pc:sldChg chg="modSp mod">
        <pc:chgData name="Delmon Arous" userId="6c256cb9fdb41062" providerId="LiveId" clId="{0B940535-7086-472F-84CF-47BED230328F}" dt="2023-07-30T14:35:17.160" v="130" actId="403"/>
        <pc:sldMkLst>
          <pc:docMk/>
          <pc:sldMk cId="724038033" sldId="330"/>
        </pc:sldMkLst>
        <pc:spChg chg="mod">
          <ac:chgData name="Delmon Arous" userId="6c256cb9fdb41062" providerId="LiveId" clId="{0B940535-7086-472F-84CF-47BED230328F}" dt="2023-07-30T14:35:17.160" v="130" actId="403"/>
          <ac:spMkLst>
            <pc:docMk/>
            <pc:sldMk cId="724038033" sldId="330"/>
            <ac:spMk id="10" creationId="{79EF1473-3ADD-43F1-A495-57AAB7FD902F}"/>
          </ac:spMkLst>
        </pc:spChg>
      </pc:sldChg>
      <pc:sldChg chg="modSp mod">
        <pc:chgData name="Delmon Arous" userId="6c256cb9fdb41062" providerId="LiveId" clId="{0B940535-7086-472F-84CF-47BED230328F}" dt="2023-07-31T10:09:56.161" v="10144" actId="20577"/>
        <pc:sldMkLst>
          <pc:docMk/>
          <pc:sldMk cId="1980221439" sldId="331"/>
        </pc:sldMkLst>
        <pc:spChg chg="mod">
          <ac:chgData name="Delmon Arous" userId="6c256cb9fdb41062" providerId="LiveId" clId="{0B940535-7086-472F-84CF-47BED230328F}" dt="2023-07-31T10:09:56.161" v="10144" actId="20577"/>
          <ac:spMkLst>
            <pc:docMk/>
            <pc:sldMk cId="1980221439" sldId="331"/>
            <ac:spMk id="10" creationId="{79EF1473-3ADD-43F1-A495-57AAB7FD902F}"/>
          </ac:spMkLst>
        </pc:spChg>
      </pc:sldChg>
      <pc:sldChg chg="addSp delSp modSp mod">
        <pc:chgData name="Delmon Arous" userId="6c256cb9fdb41062" providerId="LiveId" clId="{0B940535-7086-472F-84CF-47BED230328F}" dt="2023-07-31T09:35:21.136" v="10031" actId="20577"/>
        <pc:sldMkLst>
          <pc:docMk/>
          <pc:sldMk cId="2560061391" sldId="332"/>
        </pc:sldMkLst>
        <pc:spChg chg="add mod">
          <ac:chgData name="Delmon Arous" userId="6c256cb9fdb41062" providerId="LiveId" clId="{0B940535-7086-472F-84CF-47BED230328F}" dt="2023-07-31T09:35:21.136" v="10031" actId="20577"/>
          <ac:spMkLst>
            <pc:docMk/>
            <pc:sldMk cId="2560061391" sldId="332"/>
            <ac:spMk id="2" creationId="{751929E6-9861-8973-6868-DF038A18CA59}"/>
          </ac:spMkLst>
        </pc:spChg>
        <pc:spChg chg="del">
          <ac:chgData name="Delmon Arous" userId="6c256cb9fdb41062" providerId="LiveId" clId="{0B940535-7086-472F-84CF-47BED230328F}" dt="2023-07-30T14:26:43.880" v="100" actId="478"/>
          <ac:spMkLst>
            <pc:docMk/>
            <pc:sldMk cId="2560061391" sldId="332"/>
            <ac:spMk id="5" creationId="{8E999A1B-8752-489F-A63B-EA2F60186B52}"/>
          </ac:spMkLst>
        </pc:spChg>
      </pc:sldChg>
      <pc:sldChg chg="add del setBg">
        <pc:chgData name="Delmon Arous" userId="6c256cb9fdb41062" providerId="LiveId" clId="{0B940535-7086-472F-84CF-47BED230328F}" dt="2023-07-30T17:08:57.616" v="1711"/>
        <pc:sldMkLst>
          <pc:docMk/>
          <pc:sldMk cId="919565253" sldId="333"/>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30-Jul-23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30-Jul-23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1715675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1565895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1661610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4589193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0915971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843313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3781941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088032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516243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30-Jul-23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tehm0n/Coursera/blob/main/Course%2010%20-%20Applied%20Data%20Science%20Capstone/Module%201%20-%20Introduction/labs-jupyter-spacex-data_wrangling_jupyterlite.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tehm0n/Coursera/blob/main/Course%2010%20-%20Applied%20Data%20Science%20Capstone/Module%202%20-%20Exploratory%20Data%20Analysis%20(EDA)/jupyter-labs-eda-sql-coursera_sqllite.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ehm0n/Coursera/blob/main/Course%2010%20-%20Applied%20Data%20Science%20Capstone/Module%202%20-%20Exploratory%20Data%20Analysis%20(EDA)/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github.com/tehm0n/Coursera/blob/main/Course%2010%20-%20Applied%20Data%20Science%20Capstone/Module%203%20-%20Interactive%20Visual%20Analytics%20and%20Dashboard/lab_jupyter_launch_site_location.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ehm0n/Coursera/blob/main/Course%2010%20-%20Applied%20Data%20Science%20Capstone/Module%203%20-%20Interactive%20Visual%20Analytics%20and%20Dashboard/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ehm0n/Coursera/blob/main/Course%2010%20-%20Applied%20Data%20Science%20Capstone/Module%204%20-%20Predictive%20Analysis%20(Classification)/SpaceX_Machine_Learning_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tehm0n/Coursera/blob/main/Course%2010%20-%20Applied%20Data%20Science%20Capstone/Module%201%20-%20Introduction/jupyter-labs-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tehm0n/Coursera/blob/main/Course%2010%20-%20Applied%20Data%20Science%20Capstone/Module%201%20-%20Introduction/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Delmon Arous</a:t>
            </a:r>
          </a:p>
          <a:p>
            <a:r>
              <a:rPr lang="en-US" dirty="0">
                <a:solidFill>
                  <a:schemeClr val="bg2"/>
                </a:solidFill>
                <a:latin typeface="Abadi" panose="020B0604020104020204" pitchFamily="34" charset="0"/>
                <a:ea typeface="SF Pro" pitchFamily="2" charset="0"/>
                <a:cs typeface="SF Pro" pitchFamily="2" charset="0"/>
              </a:rPr>
              <a:t>31.07.2023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5732"/>
            <a:ext cx="6195051" cy="4841479"/>
          </a:xfrm>
          <a:prstGeom prst="rect">
            <a:avLst/>
          </a:prstGeom>
        </p:spPr>
        <p:txBody>
          <a:bodyPr/>
          <a:lstStyle/>
          <a:p>
            <a:r>
              <a:rPr lang="en-US" sz="2200" dirty="0">
                <a:solidFill>
                  <a:schemeClr val="accent3">
                    <a:lumMod val="25000"/>
                  </a:schemeClr>
                </a:solidFill>
                <a:latin typeface="Abadi" panose="020B0604020104020204" pitchFamily="34" charset="0"/>
              </a:rPr>
              <a:t>Perform some Exploratory Data Analysis (EDA); dealing with missing values</a:t>
            </a:r>
          </a:p>
          <a:p>
            <a:r>
              <a:rPr lang="en-US" sz="2200" dirty="0">
                <a:solidFill>
                  <a:schemeClr val="accent3">
                    <a:lumMod val="25000"/>
                  </a:schemeClr>
                </a:solidFill>
                <a:latin typeface="Abadi" panose="020B0604020104020204" pitchFamily="34" charset="0"/>
              </a:rPr>
              <a:t>Summarize launches on each site, occurrences of each orbit and occurrences of mission outcome per orbit type</a:t>
            </a:r>
          </a:p>
          <a:p>
            <a:r>
              <a:rPr lang="en-US" sz="2200" b="0" i="0" dirty="0">
                <a:effectLst/>
                <a:latin typeface="Abadi" panose="020B0604020104020204" pitchFamily="34" charset="0"/>
              </a:rPr>
              <a:t>Convert mission outcomes into training </a:t>
            </a:r>
            <a:r>
              <a:rPr lang="en-US" sz="2200" dirty="0">
                <a:latin typeface="Abadi" panose="020B0604020104020204" pitchFamily="34" charset="0"/>
              </a:rPr>
              <a:t>l</a:t>
            </a:r>
            <a:r>
              <a:rPr lang="en-US" sz="2200" b="0" i="0" dirty="0">
                <a:effectLst/>
                <a:latin typeface="Abadi" panose="020B0604020104020204" pitchFamily="34" charset="0"/>
              </a:rPr>
              <a:t>abels (0/1)</a:t>
            </a:r>
            <a:endParaRPr lang="en-US" sz="2200" dirty="0">
              <a:effectLst/>
              <a:latin typeface="Abadi" panose="020B0604020104020204" pitchFamily="34" charset="0"/>
              <a:ea typeface="Calibri" panose="020F0502020204030204" pitchFamily="34" charset="0"/>
              <a:cs typeface="Times New Roman" panose="02020603050405020304" pitchFamily="18" charset="0"/>
            </a:endParaRPr>
          </a:p>
          <a:p>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https://github.com/tehm0n/Coursera/blob/main/Course%2010%20-%20Applied%20Data%20Science%20Capstone/Module%201%20-%20Introduction/labs-jupyter-spacex-data_wrangling_jupyterlite.ipynb</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ctangle: Rounded Corners 5">
            <a:extLst>
              <a:ext uri="{FF2B5EF4-FFF2-40B4-BE49-F238E27FC236}">
                <a16:creationId xmlns:a16="http://schemas.microsoft.com/office/drawing/2014/main" id="{DCC6E3E0-4A58-3084-DD68-AC18323F4267}"/>
              </a:ext>
            </a:extLst>
          </p:cNvPr>
          <p:cNvSpPr/>
          <p:nvPr/>
        </p:nvSpPr>
        <p:spPr>
          <a:xfrm>
            <a:off x="7880430" y="1499106"/>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pple-system"/>
              </a:rPr>
              <a:t>P</a:t>
            </a:r>
            <a:r>
              <a:rPr lang="en-US" b="0" i="0" dirty="0">
                <a:effectLst/>
                <a:latin typeface="-apple-system"/>
              </a:rPr>
              <a:t>erform Exploratory Data Analysis (EDA)</a:t>
            </a:r>
            <a:endParaRPr lang="en-US" dirty="0">
              <a:solidFill>
                <a:srgbClr val="F2F4F8"/>
              </a:solidFill>
            </a:endParaRPr>
          </a:p>
        </p:txBody>
      </p:sp>
      <p:sp>
        <p:nvSpPr>
          <p:cNvPr id="7" name="Rectangle: Rounded Corners 6">
            <a:extLst>
              <a:ext uri="{FF2B5EF4-FFF2-40B4-BE49-F238E27FC236}">
                <a16:creationId xmlns:a16="http://schemas.microsoft.com/office/drawing/2014/main" id="{926F4F25-7FBF-CE18-9086-3C1E6EA47C18}"/>
              </a:ext>
            </a:extLst>
          </p:cNvPr>
          <p:cNvSpPr/>
          <p:nvPr/>
        </p:nvSpPr>
        <p:spPr>
          <a:xfrm>
            <a:off x="7881395" y="3227100"/>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Calculate summarization of launch data</a:t>
            </a:r>
            <a:endParaRPr lang="en-US" dirty="0">
              <a:solidFill>
                <a:srgbClr val="F2F4F8"/>
              </a:solidFill>
            </a:endParaRPr>
          </a:p>
        </p:txBody>
      </p:sp>
      <p:sp>
        <p:nvSpPr>
          <p:cNvPr id="9" name="Rectangle: Rounded Corners 8">
            <a:extLst>
              <a:ext uri="{FF2B5EF4-FFF2-40B4-BE49-F238E27FC236}">
                <a16:creationId xmlns:a16="http://schemas.microsoft.com/office/drawing/2014/main" id="{9DE31526-4203-4F82-846C-AD9AA20D2FA9}"/>
              </a:ext>
            </a:extLst>
          </p:cNvPr>
          <p:cNvSpPr/>
          <p:nvPr/>
        </p:nvSpPr>
        <p:spPr>
          <a:xfrm>
            <a:off x="7880430" y="4955094"/>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pple-system"/>
              </a:rPr>
              <a:t>C</a:t>
            </a:r>
            <a:r>
              <a:rPr lang="en-US" b="0" i="0" dirty="0">
                <a:effectLst/>
                <a:latin typeface="-apple-system"/>
              </a:rPr>
              <a:t>onvert mission outcomes into labels</a:t>
            </a:r>
            <a:endParaRPr lang="en-US" dirty="0">
              <a:solidFill>
                <a:srgbClr val="F2F4F8"/>
              </a:solidFill>
            </a:endParaRPr>
          </a:p>
        </p:txBody>
      </p:sp>
      <p:cxnSp>
        <p:nvCxnSpPr>
          <p:cNvPr id="10" name="Straight Arrow Connector 9">
            <a:extLst>
              <a:ext uri="{FF2B5EF4-FFF2-40B4-BE49-F238E27FC236}">
                <a16:creationId xmlns:a16="http://schemas.microsoft.com/office/drawing/2014/main" id="{2F1A1E82-6F3D-0FD3-48D9-1DC3C17BFEB6}"/>
              </a:ext>
            </a:extLst>
          </p:cNvPr>
          <p:cNvCxnSpPr>
            <a:cxnSpLocks/>
            <a:stCxn id="6" idx="2"/>
            <a:endCxn id="7" idx="0"/>
          </p:cNvCxnSpPr>
          <p:nvPr/>
        </p:nvCxnSpPr>
        <p:spPr>
          <a:xfrm>
            <a:off x="8899002" y="2506104"/>
            <a:ext cx="965" cy="7209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B7A4E339-B1BE-EC1D-62AF-8D375C99E009}"/>
              </a:ext>
            </a:extLst>
          </p:cNvPr>
          <p:cNvCxnSpPr>
            <a:cxnSpLocks/>
            <a:stCxn id="7" idx="2"/>
            <a:endCxn id="9" idx="0"/>
          </p:cNvCxnSpPr>
          <p:nvPr/>
        </p:nvCxnSpPr>
        <p:spPr>
          <a:xfrm flipH="1">
            <a:off x="8899002" y="4234098"/>
            <a:ext cx="965" cy="7209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597306"/>
            <a:ext cx="10515600" cy="4965539"/>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Perform some Exploratory Data Analysis using a database with SQL</a:t>
            </a:r>
          </a:p>
          <a:p>
            <a:r>
              <a:rPr lang="en-GB" sz="1800" dirty="0">
                <a:solidFill>
                  <a:schemeClr val="accent3">
                    <a:lumMod val="25000"/>
                  </a:schemeClr>
                </a:solidFill>
                <a:latin typeface="Abadi"/>
              </a:rPr>
              <a:t>The following SQL queries were performed:</a:t>
            </a:r>
          </a:p>
          <a:p>
            <a:pPr lvl="1">
              <a:buFontTx/>
              <a:buChar char="-"/>
            </a:pPr>
            <a:r>
              <a:rPr lang="en-US" sz="1400" dirty="0">
                <a:latin typeface="Abadi" panose="020B0604020104020204" pitchFamily="34" charset="0"/>
              </a:rPr>
              <a:t>display the names of the unique launch sites in the space mission</a:t>
            </a:r>
            <a:endParaRPr lang="en-GB" sz="1400" dirty="0">
              <a:latin typeface="Abadi" panose="020B0604020104020204" pitchFamily="34" charset="0"/>
            </a:endParaRPr>
          </a:p>
          <a:p>
            <a:pPr lvl="1">
              <a:buFontTx/>
              <a:buChar char="-"/>
            </a:pPr>
            <a:r>
              <a:rPr lang="en-US" sz="1400" dirty="0">
                <a:latin typeface="Abadi" panose="020B0604020104020204" pitchFamily="34" charset="0"/>
              </a:rPr>
              <a:t>display 5 records where launch sites begin with the string 'CCA’</a:t>
            </a:r>
          </a:p>
          <a:p>
            <a:pPr lvl="1">
              <a:buFontTx/>
              <a:buChar char="-"/>
            </a:pPr>
            <a:r>
              <a:rPr lang="en-US" sz="1400" dirty="0">
                <a:latin typeface="Abadi" panose="020B0604020104020204" pitchFamily="34" charset="0"/>
              </a:rPr>
              <a:t>display the total payload mass carried by boosters launched by NASA (CRS)</a:t>
            </a:r>
          </a:p>
          <a:p>
            <a:pPr lvl="1">
              <a:buFontTx/>
              <a:buChar char="-"/>
            </a:pPr>
            <a:r>
              <a:rPr lang="en-US" sz="1400" dirty="0">
                <a:latin typeface="Abadi" panose="020B0604020104020204" pitchFamily="34" charset="0"/>
              </a:rPr>
              <a:t>display average payload mass carried by booster version F9 v1.1</a:t>
            </a:r>
          </a:p>
          <a:p>
            <a:pPr lvl="1">
              <a:buFontTx/>
              <a:buChar char="-"/>
            </a:pPr>
            <a:r>
              <a:rPr lang="en-US" sz="1400" dirty="0">
                <a:latin typeface="Abadi" panose="020B0604020104020204" pitchFamily="34" charset="0"/>
              </a:rPr>
              <a:t>list the date when the first successful landing outcome in ground pad was achieved</a:t>
            </a:r>
          </a:p>
          <a:p>
            <a:pPr lvl="1">
              <a:buFontTx/>
              <a:buChar char="-"/>
            </a:pPr>
            <a:r>
              <a:rPr lang="en-US" sz="1400" dirty="0">
                <a:latin typeface="Abadi" panose="020B0604020104020204" pitchFamily="34" charset="0"/>
              </a:rPr>
              <a:t>list the names of the boosters which have success in drone ship and have payload mass greater than 4000 but less than 6000</a:t>
            </a:r>
          </a:p>
          <a:p>
            <a:pPr lvl="1">
              <a:buFontTx/>
              <a:buChar char="-"/>
            </a:pPr>
            <a:r>
              <a:rPr lang="en-US" sz="1400" dirty="0">
                <a:latin typeface="Abadi" panose="020B0604020104020204" pitchFamily="34" charset="0"/>
              </a:rPr>
              <a:t>list the total number of successful and failure mission outcomes</a:t>
            </a:r>
            <a:endParaRPr lang="en-GB" sz="1400" dirty="0">
              <a:latin typeface="Abadi" panose="020B0604020104020204" pitchFamily="34" charset="0"/>
            </a:endParaRPr>
          </a:p>
          <a:p>
            <a:pPr lvl="1">
              <a:buFontTx/>
              <a:buChar char="-"/>
            </a:pPr>
            <a:r>
              <a:rPr lang="en-US" sz="1400" dirty="0">
                <a:latin typeface="Abadi" panose="020B0604020104020204" pitchFamily="34" charset="0"/>
              </a:rPr>
              <a:t>list the names of the booster versions which have carried the maximum payload mass through a subquery</a:t>
            </a:r>
          </a:p>
          <a:p>
            <a:pPr lvl="1">
              <a:buFontTx/>
              <a:buChar char="-"/>
            </a:pPr>
            <a:r>
              <a:rPr lang="en-US" sz="1400" dirty="0">
                <a:latin typeface="Abadi" panose="020B0604020104020204" pitchFamily="34" charset="0"/>
              </a:rPr>
              <a:t>list the records which will display the month names, failure landing outcomes in drone ship, booster versions, launch site for the months in year 2015</a:t>
            </a:r>
          </a:p>
          <a:p>
            <a:pPr lvl="1">
              <a:buFontTx/>
              <a:buChar char="-"/>
            </a:pPr>
            <a:r>
              <a:rPr lang="en-US" sz="1400" dirty="0">
                <a:latin typeface="Abadi" panose="020B0604020104020204" pitchFamily="34" charset="0"/>
              </a:rPr>
              <a:t>rank the count of landing outcomes between the date 2010-06-04 and 2017-03-20, in descending order</a:t>
            </a:r>
            <a:endParaRPr lang="en-GB" sz="1400" dirty="0">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GitHub URL: </a:t>
            </a:r>
            <a:r>
              <a:rPr lang="en-US" sz="1800" dirty="0">
                <a:solidFill>
                  <a:schemeClr val="accent3">
                    <a:lumMod val="25000"/>
                  </a:schemeClr>
                </a:solidFill>
                <a:latin typeface="Abadi" panose="020B0604020104020204" pitchFamily="34" charset="0"/>
                <a:hlinkClick r:id="rId4"/>
              </a:rPr>
              <a:t>https://github.com/tehm0n/Coursera/blob/main/Course%2010%20-%20Applied%20Data%20Science%20Capstone/Module%202%20-%20Exploratory%20Data%20Analysis%20(EDA)/jupyter-labs-eda-sql-coursera_sqllite.ipynb</a:t>
            </a:r>
            <a:endParaRPr lang="en-US" sz="2000" dirty="0"/>
          </a:p>
          <a:p>
            <a:endParaRPr lang="en-US" sz="2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4157"/>
            <a:ext cx="10687962" cy="4853054"/>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Perform Exploratory Data Analysis (EDA) and Feature Engineering to predict if the Falcon 9 first stage will land successfully</a:t>
            </a:r>
          </a:p>
          <a:p>
            <a:pPr>
              <a:lnSpc>
                <a:spcPct val="100000"/>
              </a:lnSpc>
              <a:spcBef>
                <a:spcPts val="1400"/>
              </a:spcBef>
            </a:pPr>
            <a:r>
              <a:rPr lang="en-US" sz="2000" dirty="0">
                <a:solidFill>
                  <a:schemeClr val="accent3">
                    <a:lumMod val="25000"/>
                  </a:schemeClr>
                </a:solidFill>
                <a:latin typeface="Abadi"/>
              </a:rPr>
              <a:t>Employing Pandas and Matplotlib to explore data and to produce scatterplots, line plots and bar plots to visualize the relationship between pair of features: </a:t>
            </a:r>
          </a:p>
          <a:p>
            <a:pPr lvl="1">
              <a:lnSpc>
                <a:spcPct val="100000"/>
              </a:lnSpc>
              <a:spcBef>
                <a:spcPts val="1400"/>
              </a:spcBef>
              <a:buFontTx/>
              <a:buChar char="-"/>
            </a:pPr>
            <a:r>
              <a:rPr lang="en-US" sz="1600" dirty="0">
                <a:solidFill>
                  <a:schemeClr val="accent3">
                    <a:lumMod val="25000"/>
                  </a:schemeClr>
                </a:solidFill>
                <a:latin typeface="Abadi"/>
              </a:rPr>
              <a:t>Scatter plot: Flight number vs Launch site, Payload mass vs Launch site, Flight number vs Orbit type, Payload mass vs Orbit type </a:t>
            </a:r>
          </a:p>
          <a:p>
            <a:pPr lvl="1">
              <a:lnSpc>
                <a:spcPct val="100000"/>
              </a:lnSpc>
              <a:spcBef>
                <a:spcPts val="1400"/>
              </a:spcBef>
              <a:buFontTx/>
              <a:buChar char="-"/>
            </a:pPr>
            <a:r>
              <a:rPr lang="en-US" sz="1600" dirty="0">
                <a:solidFill>
                  <a:schemeClr val="accent3">
                    <a:lumMod val="25000"/>
                  </a:schemeClr>
                </a:solidFill>
                <a:latin typeface="Abadi"/>
              </a:rPr>
              <a:t>Bar plot: Orbit type vs Success rate</a:t>
            </a:r>
          </a:p>
          <a:p>
            <a:pPr lvl="1">
              <a:lnSpc>
                <a:spcPct val="100000"/>
              </a:lnSpc>
              <a:spcBef>
                <a:spcPts val="1400"/>
              </a:spcBef>
              <a:buFontTx/>
              <a:buChar char="-"/>
            </a:pPr>
            <a:r>
              <a:rPr lang="en-US" sz="1600" dirty="0">
                <a:solidFill>
                  <a:schemeClr val="accent3">
                    <a:lumMod val="25000"/>
                  </a:schemeClr>
                </a:solidFill>
                <a:latin typeface="Abadi"/>
              </a:rPr>
              <a:t>Line plot: Yearly trend of launch success</a:t>
            </a:r>
          </a:p>
          <a:p>
            <a:pPr>
              <a:lnSpc>
                <a:spcPct val="100000"/>
              </a:lnSpc>
              <a:spcBef>
                <a:spcPts val="1400"/>
              </a:spcBef>
            </a:pPr>
            <a:r>
              <a:rPr lang="en-US" sz="2000" dirty="0">
                <a:solidFill>
                  <a:schemeClr val="accent3">
                    <a:lumMod val="25000"/>
                  </a:schemeClr>
                </a:solidFill>
                <a:latin typeface="Abadi" panose="020B0604020104020204" pitchFamily="34" charset="0"/>
              </a:rPr>
              <a:t>GitHub URL: </a:t>
            </a:r>
            <a:r>
              <a:rPr lang="en-US" sz="2000" dirty="0">
                <a:solidFill>
                  <a:schemeClr val="accent3">
                    <a:lumMod val="25000"/>
                  </a:schemeClr>
                </a:solidFill>
                <a:latin typeface="Abadi" panose="020B0604020104020204" pitchFamily="34" charset="0"/>
                <a:hlinkClick r:id="rId3"/>
              </a:rPr>
              <a:t>https://github.com/tehm0n/Coursera/blob/main/Course%2010%20-%20Applied%20Data%20Science%20Capstone/Module%202%20-%20Exploratory%20Data%20Analysis%20(EDA)/jupyter-labs-eda-dataviz.ipynb</a:t>
            </a:r>
            <a:endParaRPr lang="en-US" sz="2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199" y="1875053"/>
            <a:ext cx="10447412" cy="4676217"/>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Analyze launch site locations and proximities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mark the launch site locations and their close proximities on an interactive map</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explore the map with created markers and discover any underlying patterns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by that, explain how to choose an optimal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Tasks: </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mark all launch sites on a Folium map by adding markers (points) and circles (highlighted areas) around a coordinate points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mark the success/failed launches for each site on the map by adding color-labeled markers in marker clusters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calculate the distances between a launch site to its proximities by adding lines (indicating distances between two coordinate points)</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https://github.com/tehm0n/Coursera/blob/main/Course%2010%20-%20Applied%20Data%20Science%20Capstone/Module%203%20-%20Interactive%20Visual%20Analytics%20and%20Dashboard/lab_jupyter_launch_site_location.ipynb</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Build a dashboard application with the Python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package</a:t>
            </a:r>
          </a:p>
          <a:p>
            <a:pPr>
              <a:lnSpc>
                <a:spcPct val="100000"/>
              </a:lnSpc>
              <a:spcBef>
                <a:spcPts val="1400"/>
              </a:spcBef>
            </a:pPr>
            <a:r>
              <a:rPr lang="en-US" sz="2200" dirty="0">
                <a:solidFill>
                  <a:schemeClr val="accent3">
                    <a:lumMod val="25000"/>
                  </a:schemeClr>
                </a:solidFill>
                <a:latin typeface="Abadi" panose="020B0604020104020204" pitchFamily="34" charset="0"/>
              </a:rPr>
              <a:t>Contains input components such as a dropdown list (for launch site selection) and a range slider (for payload range selection) to interact with: </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a pie chart showing the total launches for each launch site</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a scatter point chart showing the correlation between payload mass and launch success for different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Can be employed to find insights from the SpaceX dataset more easily than with static graphs</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https://github.com/tehm0n/Coursera/blob/main/Course%2010%20-%20Applied%20Data%20Science%20Capstone/Module%203%20-%20Interactive%20Visual%20Analytics%20and%20Dashboard/spacex_dash_app.py</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4156"/>
            <a:ext cx="5827560" cy="5283843"/>
          </a:xfrm>
          <a:prstGeom prst="rect">
            <a:avLst/>
          </a:prstGeom>
        </p:spPr>
        <p:txBody>
          <a:bodyPr>
            <a:normAutofit fontScale="70000" lnSpcReduction="20000"/>
          </a:bodyPr>
          <a:lstStyle/>
          <a:p>
            <a:pPr>
              <a:lnSpc>
                <a:spcPct val="100000"/>
              </a:lnSpc>
              <a:spcBef>
                <a:spcPts val="1400"/>
              </a:spcBef>
            </a:pPr>
            <a:r>
              <a:rPr lang="en-US" sz="2600" dirty="0">
                <a:solidFill>
                  <a:schemeClr val="accent3">
                    <a:lumMod val="25000"/>
                  </a:schemeClr>
                </a:solidFill>
                <a:latin typeface="Abadi" panose="020B0604020104020204" pitchFamily="34" charset="0"/>
              </a:rPr>
              <a:t>Build a machine learning pipeline to predict if the first stage of the Falcon 9 lands successfully. This includes: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Preprocessing, allowing to create a column for landing outcome labels and standardize data (NumPy, Pandas, Scikit-Learn)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Split into training data and testing data (Scikit-Learn)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Classification model training by performing a Grid Search, allowing to find the hyperparameters that yields most optimal performance for the model algorithm (Scikit-Learn)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Using the best hyperparameter values, find the classification model with the best accuracy using the testing data (Scikit-Learn)</a:t>
            </a:r>
          </a:p>
          <a:p>
            <a:pPr>
              <a:lnSpc>
                <a:spcPct val="100000"/>
              </a:lnSpc>
              <a:spcBef>
                <a:spcPts val="1400"/>
              </a:spcBef>
            </a:pPr>
            <a:r>
              <a:rPr lang="en-US" sz="2600" dirty="0">
                <a:solidFill>
                  <a:schemeClr val="accent3">
                    <a:lumMod val="25000"/>
                  </a:schemeClr>
                </a:solidFill>
                <a:latin typeface="Abadi" panose="020B0604020104020204" pitchFamily="34" charset="0"/>
              </a:rPr>
              <a:t>Classification models tested: logistic regression, support vector machines, decision tree classifier and K-nearest neighbors</a:t>
            </a:r>
          </a:p>
          <a:p>
            <a:pPr>
              <a:lnSpc>
                <a:spcPct val="100000"/>
              </a:lnSpc>
              <a:spcBef>
                <a:spcPts val="1400"/>
              </a:spcBef>
            </a:pPr>
            <a:r>
              <a:rPr lang="en-US" sz="2600" dirty="0">
                <a:solidFill>
                  <a:schemeClr val="accent3">
                    <a:lumMod val="25000"/>
                  </a:schemeClr>
                </a:solidFill>
                <a:latin typeface="Abadi" panose="020B0604020104020204" pitchFamily="34" charset="0"/>
              </a:rPr>
              <a:t>GitHub URL: </a:t>
            </a:r>
            <a:r>
              <a:rPr lang="en-US" sz="2600" dirty="0">
                <a:solidFill>
                  <a:schemeClr val="accent3">
                    <a:lumMod val="25000"/>
                  </a:schemeClr>
                </a:solidFill>
                <a:latin typeface="Abadi" panose="020B0604020104020204" pitchFamily="34" charset="0"/>
                <a:hlinkClick r:id="rId3"/>
              </a:rPr>
              <a:t>https://github.com/tehm0n/Coursera/blob/main/Course%2010%20-%20Applied%20Data%20Science%20Capstone/Module%204%20-%20Predictive%20Analysis%20(Classification)/SpaceX_Machine_Learning_Prediction_Part_5.ipynb</a:t>
            </a:r>
            <a:endParaRPr lang="en-US" sz="26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Rounded Corners 5">
            <a:extLst>
              <a:ext uri="{FF2B5EF4-FFF2-40B4-BE49-F238E27FC236}">
                <a16:creationId xmlns:a16="http://schemas.microsoft.com/office/drawing/2014/main" id="{D0B9A52D-F7A8-FFF7-49D1-2BF69A012984}"/>
              </a:ext>
            </a:extLst>
          </p:cNvPr>
          <p:cNvSpPr/>
          <p:nvPr/>
        </p:nvSpPr>
        <p:spPr>
          <a:xfrm>
            <a:off x="6862823" y="1791299"/>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latin typeface="-apple-system"/>
              </a:rPr>
              <a:t>Create labeled column for landing outcome</a:t>
            </a:r>
            <a:endParaRPr lang="en-US" dirty="0">
              <a:solidFill>
                <a:srgbClr val="F2F4F8"/>
              </a:solidFill>
            </a:endParaRPr>
          </a:p>
        </p:txBody>
      </p:sp>
      <p:sp>
        <p:nvSpPr>
          <p:cNvPr id="7" name="Rectangle: Rounded Corners 6">
            <a:extLst>
              <a:ext uri="{FF2B5EF4-FFF2-40B4-BE49-F238E27FC236}">
                <a16:creationId xmlns:a16="http://schemas.microsoft.com/office/drawing/2014/main" id="{C7407F55-5215-8DDF-3CA5-B964083ACBF2}"/>
              </a:ext>
            </a:extLst>
          </p:cNvPr>
          <p:cNvSpPr/>
          <p:nvPr/>
        </p:nvSpPr>
        <p:spPr>
          <a:xfrm>
            <a:off x="9917574" y="1791299"/>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latin typeface="Calibri" panose="020F0502020204030204" pitchFamily="34" charset="0"/>
                <a:ea typeface="Calibri" panose="020F0502020204030204" pitchFamily="34" charset="0"/>
                <a:cs typeface="Times New Roman" panose="02020603050405020304" pitchFamily="18" charset="0"/>
              </a:rPr>
              <a:t>Standardize data</a:t>
            </a:r>
            <a:endParaRPr lang="en-US" dirty="0">
              <a:solidFill>
                <a:srgbClr val="F2F4F8"/>
              </a:solidFill>
            </a:endParaRPr>
          </a:p>
        </p:txBody>
      </p:sp>
      <p:sp>
        <p:nvSpPr>
          <p:cNvPr id="8" name="Rectangle: Rounded Corners 7">
            <a:extLst>
              <a:ext uri="{FF2B5EF4-FFF2-40B4-BE49-F238E27FC236}">
                <a16:creationId xmlns:a16="http://schemas.microsoft.com/office/drawing/2014/main" id="{42DBBD87-D129-B889-55CF-AB410B5A52DF}"/>
              </a:ext>
            </a:extLst>
          </p:cNvPr>
          <p:cNvSpPr/>
          <p:nvPr/>
        </p:nvSpPr>
        <p:spPr>
          <a:xfrm>
            <a:off x="9917574" y="3467100"/>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pple-system"/>
              </a:rPr>
              <a:t>S</a:t>
            </a:r>
            <a:r>
              <a:rPr lang="en-US" b="0" i="0" dirty="0">
                <a:effectLst/>
                <a:latin typeface="-apple-system"/>
              </a:rPr>
              <a:t>plit data into training and testing data</a:t>
            </a:r>
            <a:endParaRPr lang="en-US" dirty="0">
              <a:solidFill>
                <a:srgbClr val="F2F4F8"/>
              </a:solidFill>
            </a:endParaRPr>
          </a:p>
        </p:txBody>
      </p:sp>
      <p:cxnSp>
        <p:nvCxnSpPr>
          <p:cNvPr id="9" name="Straight Arrow Connector 8">
            <a:extLst>
              <a:ext uri="{FF2B5EF4-FFF2-40B4-BE49-F238E27FC236}">
                <a16:creationId xmlns:a16="http://schemas.microsoft.com/office/drawing/2014/main" id="{B925C702-EA15-FD05-545F-E53E1B7CE389}"/>
              </a:ext>
            </a:extLst>
          </p:cNvPr>
          <p:cNvCxnSpPr>
            <a:cxnSpLocks/>
            <a:stCxn id="6" idx="3"/>
            <a:endCxn id="7" idx="1"/>
          </p:cNvCxnSpPr>
          <p:nvPr/>
        </p:nvCxnSpPr>
        <p:spPr>
          <a:xfrm>
            <a:off x="8899967" y="2294798"/>
            <a:ext cx="10176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5BD0DE5D-41A6-82E6-7B58-19D55B506EC7}"/>
              </a:ext>
            </a:extLst>
          </p:cNvPr>
          <p:cNvCxnSpPr>
            <a:cxnSpLocks/>
            <a:stCxn id="7" idx="2"/>
            <a:endCxn id="8" idx="0"/>
          </p:cNvCxnSpPr>
          <p:nvPr/>
        </p:nvCxnSpPr>
        <p:spPr>
          <a:xfrm>
            <a:off x="10936146" y="2798297"/>
            <a:ext cx="0" cy="6688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Rectangle: Rounded Corners 18">
            <a:extLst>
              <a:ext uri="{FF2B5EF4-FFF2-40B4-BE49-F238E27FC236}">
                <a16:creationId xmlns:a16="http://schemas.microsoft.com/office/drawing/2014/main" id="{8E08799B-7491-2619-2036-3FB44E1AB431}"/>
              </a:ext>
            </a:extLst>
          </p:cNvPr>
          <p:cNvSpPr/>
          <p:nvPr/>
        </p:nvSpPr>
        <p:spPr>
          <a:xfrm>
            <a:off x="6862823" y="3467100"/>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pple-system"/>
              </a:rPr>
              <a:t>Find optimal hyperparameters via </a:t>
            </a:r>
            <a:r>
              <a:rPr lang="en-US" dirty="0" err="1">
                <a:latin typeface="-apple-system"/>
              </a:rPr>
              <a:t>GridSearchCV</a:t>
            </a:r>
            <a:endParaRPr lang="en-US" dirty="0">
              <a:solidFill>
                <a:srgbClr val="F2F4F8"/>
              </a:solidFill>
            </a:endParaRPr>
          </a:p>
        </p:txBody>
      </p:sp>
      <p:sp>
        <p:nvSpPr>
          <p:cNvPr id="20" name="Rectangle: Rounded Corners 19">
            <a:extLst>
              <a:ext uri="{FF2B5EF4-FFF2-40B4-BE49-F238E27FC236}">
                <a16:creationId xmlns:a16="http://schemas.microsoft.com/office/drawing/2014/main" id="{1CF56C49-5FF9-DEA5-98A7-3CB247F68769}"/>
              </a:ext>
            </a:extLst>
          </p:cNvPr>
          <p:cNvSpPr/>
          <p:nvPr/>
        </p:nvSpPr>
        <p:spPr>
          <a:xfrm>
            <a:off x="6862823" y="5142901"/>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pple-system"/>
              </a:rPr>
              <a:t>Score each classification model</a:t>
            </a:r>
            <a:endParaRPr lang="en-US" dirty="0">
              <a:solidFill>
                <a:srgbClr val="F2F4F8"/>
              </a:solidFill>
            </a:endParaRPr>
          </a:p>
        </p:txBody>
      </p:sp>
      <p:cxnSp>
        <p:nvCxnSpPr>
          <p:cNvPr id="21" name="Straight Arrow Connector 20">
            <a:extLst>
              <a:ext uri="{FF2B5EF4-FFF2-40B4-BE49-F238E27FC236}">
                <a16:creationId xmlns:a16="http://schemas.microsoft.com/office/drawing/2014/main" id="{8E7A3DB6-A144-B24A-B46A-83ADFD566F7A}"/>
              </a:ext>
            </a:extLst>
          </p:cNvPr>
          <p:cNvCxnSpPr>
            <a:cxnSpLocks/>
            <a:stCxn id="8" idx="1"/>
            <a:endCxn id="19" idx="3"/>
          </p:cNvCxnSpPr>
          <p:nvPr/>
        </p:nvCxnSpPr>
        <p:spPr>
          <a:xfrm flipH="1">
            <a:off x="8899967" y="3970599"/>
            <a:ext cx="10176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5A9B7339-4513-A8EF-E6C6-61CA8F53E90A}"/>
              </a:ext>
            </a:extLst>
          </p:cNvPr>
          <p:cNvCxnSpPr>
            <a:cxnSpLocks/>
            <a:stCxn id="19" idx="2"/>
            <a:endCxn id="20" idx="0"/>
          </p:cNvCxnSpPr>
          <p:nvPr/>
        </p:nvCxnSpPr>
        <p:spPr>
          <a:xfrm>
            <a:off x="7881395" y="4474098"/>
            <a:ext cx="0" cy="6688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8464222" cy="106776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3074" name="Picture 2">
            <a:extLst>
              <a:ext uri="{FF2B5EF4-FFF2-40B4-BE49-F238E27FC236}">
                <a16:creationId xmlns:a16="http://schemas.microsoft.com/office/drawing/2014/main" id="{FD7EBF1A-8BDD-1B47-BE05-68008B2B09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 y="3125165"/>
            <a:ext cx="11704320" cy="2293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8"/>
            <a:ext cx="10687962" cy="1397342"/>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the VAFB-SLC launch site, there are no rockets launched for heavy payload mass (greater than 10000)</a:t>
            </a:r>
          </a:p>
          <a:p>
            <a:pPr>
              <a:lnSpc>
                <a:spcPct val="100000"/>
              </a:lnSpc>
              <a:spcBef>
                <a:spcPts val="1400"/>
              </a:spcBef>
            </a:pPr>
            <a:r>
              <a:rPr lang="en-US" sz="2200" dirty="0">
                <a:solidFill>
                  <a:schemeClr val="accent3">
                    <a:lumMod val="25000"/>
                  </a:schemeClr>
                </a:solidFill>
                <a:latin typeface="Abadi" panose="020B0604020104020204" pitchFamily="34" charset="0"/>
              </a:rPr>
              <a:t>The greater the payload mass for launch site CCAFS SLC 40, the higher the success rate for the rocket</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4098" name="Picture 2">
            <a:extLst>
              <a:ext uri="{FF2B5EF4-FFF2-40B4-BE49-F238E27FC236}">
                <a16:creationId xmlns:a16="http://schemas.microsoft.com/office/drawing/2014/main" id="{186ED418-E2D2-84F5-7FB1-E2F6321FF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 y="3636265"/>
            <a:ext cx="11704320" cy="2293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03590" cy="3353486"/>
          </a:xfrm>
          <a:prstGeom prst="rect">
            <a:avLst/>
          </a:prstGeom>
        </p:spPr>
        <p:txBody>
          <a:bodyPr>
            <a:normAutofit/>
          </a:bodyPr>
          <a:lstStyle/>
          <a:p>
            <a:pPr>
              <a:spcBef>
                <a:spcPts val="1400"/>
              </a:spcBef>
            </a:pPr>
            <a:r>
              <a:rPr lang="en-US" sz="2200" dirty="0">
                <a:latin typeface="Abadi" panose="020B0604020104020204" pitchFamily="34" charset="0"/>
              </a:rPr>
              <a:t>The orbits ES-L1, GEO, HEO, SSO and VLEO have the highest success rates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5122" name="Picture 2">
            <a:extLst>
              <a:ext uri="{FF2B5EF4-FFF2-40B4-BE49-F238E27FC236}">
                <a16:creationId xmlns:a16="http://schemas.microsoft.com/office/drawing/2014/main" id="{6EBE1DCA-6DEE-C6EC-FDBB-AF10B7413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1586" y="1579245"/>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13053"/>
            <a:ext cx="10687961" cy="1754047"/>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the LEO orbit, the success appears related to the number of flights (higher success for increasing flight number)</a:t>
            </a:r>
          </a:p>
          <a:p>
            <a:pPr>
              <a:lnSpc>
                <a:spcPct val="100000"/>
              </a:lnSpc>
              <a:spcBef>
                <a:spcPts val="1400"/>
              </a:spcBef>
            </a:pPr>
            <a:r>
              <a:rPr lang="en-US" sz="2200" dirty="0">
                <a:solidFill>
                  <a:schemeClr val="accent3">
                    <a:lumMod val="25000"/>
                  </a:schemeClr>
                </a:solidFill>
                <a:latin typeface="Abadi" panose="020B0604020104020204" pitchFamily="34" charset="0"/>
              </a:rPr>
              <a:t>For the GTO orbit, there is no relationship between the orbit and flight number</a:t>
            </a:r>
          </a:p>
          <a:p>
            <a:pPr>
              <a:lnSpc>
                <a:spcPct val="100000"/>
              </a:lnSpc>
              <a:spcBef>
                <a:spcPts val="1400"/>
              </a:spcBef>
            </a:pPr>
            <a:r>
              <a:rPr lang="en-US" sz="2200" dirty="0">
                <a:solidFill>
                  <a:schemeClr val="accent3">
                    <a:lumMod val="25000"/>
                  </a:schemeClr>
                </a:solidFill>
                <a:latin typeface="Abadi" panose="020B0604020104020204" pitchFamily="34" charset="0"/>
              </a:rPr>
              <a:t>Generally, the success rate increases with increasing flight number for each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146" name="Picture 2">
            <a:extLst>
              <a:ext uri="{FF2B5EF4-FFF2-40B4-BE49-F238E27FC236}">
                <a16:creationId xmlns:a16="http://schemas.microsoft.com/office/drawing/2014/main" id="{7610ED18-2258-40F3-5C62-C07F454898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 y="3581708"/>
            <a:ext cx="11704320" cy="2296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1409700"/>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successful landing rate is more for the Polar, LEO and ISS orbit</a:t>
            </a:r>
          </a:p>
          <a:p>
            <a:pPr>
              <a:lnSpc>
                <a:spcPct val="100000"/>
              </a:lnSpc>
              <a:spcBef>
                <a:spcPts val="1400"/>
              </a:spcBef>
            </a:pPr>
            <a:r>
              <a:rPr lang="en-US" sz="2200" dirty="0">
                <a:solidFill>
                  <a:schemeClr val="accent3">
                    <a:lumMod val="25000"/>
                  </a:schemeClr>
                </a:solidFill>
                <a:latin typeface="Abadi" panose="020B0604020104020204" pitchFamily="34" charset="0"/>
              </a:rPr>
              <a:t>For the GTO orbit, cannot distinguish relationship with payload as successful and unsuccessful landing rate are prominent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170" name="Picture 2">
            <a:extLst>
              <a:ext uri="{FF2B5EF4-FFF2-40B4-BE49-F238E27FC236}">
                <a16:creationId xmlns:a16="http://schemas.microsoft.com/office/drawing/2014/main" id="{4E1C8AA8-AFEE-8F4A-13F9-041AE59FC2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 y="3573148"/>
            <a:ext cx="11704320" cy="2296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46147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a:t>
            </a:r>
            <a:r>
              <a:rPr lang="en-US" sz="2200" dirty="0">
                <a:solidFill>
                  <a:schemeClr val="accent3">
                    <a:lumMod val="25000"/>
                  </a:schemeClr>
                </a:solidFill>
                <a:latin typeface="Abadi" panose="020B0604020104020204" pitchFamily="34" charset="0"/>
              </a:rPr>
              <a:t>he success rate since 2013 kept increasing till 2020</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8194" name="Picture 2">
            <a:extLst>
              <a:ext uri="{FF2B5EF4-FFF2-40B4-BE49-F238E27FC236}">
                <a16:creationId xmlns:a16="http://schemas.microsoft.com/office/drawing/2014/main" id="{C314E772-CE9D-4497-9576-AEA84FD399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3947" y="1633195"/>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1" cy="12223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DISTINCT function is employed to display the unique names of the launch sites in the space mission: CCAFS LC-40, VAFB SLC-4E, KSC LC-39A, 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1A4C837E-DFFA-BBDD-96B4-C41DE88BCE0C}"/>
              </a:ext>
            </a:extLst>
          </p:cNvPr>
          <p:cNvPicPr>
            <a:picLocks noChangeAspect="1"/>
          </p:cNvPicPr>
          <p:nvPr/>
        </p:nvPicPr>
        <p:blipFill>
          <a:blip r:embed="rId3"/>
          <a:stretch>
            <a:fillRect/>
          </a:stretch>
        </p:blipFill>
        <p:spPr>
          <a:xfrm>
            <a:off x="1667334" y="2733448"/>
            <a:ext cx="8893311" cy="329212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649590" cy="406412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The combination of WHERE clause and the wildcard LIKE “%CCA%” was used to find relevant launch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50289A8-0297-A727-6C0B-AB15586A0E7F}"/>
              </a:ext>
            </a:extLst>
          </p:cNvPr>
          <p:cNvPicPr>
            <a:picLocks noChangeAspect="1"/>
          </p:cNvPicPr>
          <p:nvPr/>
        </p:nvPicPr>
        <p:blipFill>
          <a:blip r:embed="rId4"/>
          <a:stretch>
            <a:fillRect/>
          </a:stretch>
        </p:blipFill>
        <p:spPr>
          <a:xfrm>
            <a:off x="4681252" y="1425102"/>
            <a:ext cx="7040880" cy="460047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135409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 45596.0 kg</a:t>
            </a:r>
          </a:p>
          <a:p>
            <a:pPr>
              <a:lnSpc>
                <a:spcPct val="100000"/>
              </a:lnSpc>
              <a:spcBef>
                <a:spcPts val="1400"/>
              </a:spcBef>
            </a:pPr>
            <a:r>
              <a:rPr lang="en-US" sz="2200" dirty="0">
                <a:solidFill>
                  <a:schemeClr val="accent3">
                    <a:lumMod val="25000"/>
                  </a:schemeClr>
                </a:solidFill>
                <a:latin typeface="Abadi" panose="020B0604020104020204" pitchFamily="34" charset="0"/>
              </a:rPr>
              <a:t>The SUM() function was used to calculate total payload mass, while the WHERE clause was used to filter for boosters launched by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06E1C02-72AE-2C69-3548-C58DD29ED79C}"/>
              </a:ext>
            </a:extLst>
          </p:cNvPr>
          <p:cNvPicPr>
            <a:picLocks noChangeAspect="1"/>
          </p:cNvPicPr>
          <p:nvPr/>
        </p:nvPicPr>
        <p:blipFill>
          <a:blip r:embed="rId3"/>
          <a:stretch>
            <a:fillRect/>
          </a:stretch>
        </p:blipFill>
        <p:spPr>
          <a:xfrm>
            <a:off x="1626482" y="3318566"/>
            <a:ext cx="8939035" cy="256816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 2534.67 kg</a:t>
            </a:r>
          </a:p>
          <a:p>
            <a:pPr>
              <a:lnSpc>
                <a:spcPct val="100000"/>
              </a:lnSpc>
              <a:spcBef>
                <a:spcPts val="1400"/>
              </a:spcBef>
            </a:pPr>
            <a:r>
              <a:rPr lang="en-US" sz="2200" dirty="0">
                <a:solidFill>
                  <a:schemeClr val="accent3">
                    <a:lumMod val="25000"/>
                  </a:schemeClr>
                </a:solidFill>
                <a:latin typeface="Abadi" panose="020B0604020104020204" pitchFamily="34" charset="0"/>
              </a:rPr>
              <a:t>The AVG() function was used to calculate average payload mass, while the combination of WHERE clause and the wildcard LIKE “F9 v1.1%” was used to filter for rockets with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56930A5F-DBF5-3768-79B6-5D4BEE19608B}"/>
              </a:ext>
            </a:extLst>
          </p:cNvPr>
          <p:cNvPicPr>
            <a:picLocks noChangeAspect="1"/>
          </p:cNvPicPr>
          <p:nvPr/>
        </p:nvPicPr>
        <p:blipFill>
          <a:blip r:embed="rId4"/>
          <a:stretch>
            <a:fillRect/>
          </a:stretch>
        </p:blipFill>
        <p:spPr>
          <a:xfrm>
            <a:off x="1592189" y="3668532"/>
            <a:ext cx="9007621" cy="275867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8661"/>
            <a:ext cx="10687962" cy="1205340"/>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Find the date of the first successful landing outcome on ground pad: 22/12/2015</a:t>
            </a:r>
          </a:p>
          <a:p>
            <a:pPr>
              <a:lnSpc>
                <a:spcPct val="100000"/>
              </a:lnSpc>
              <a:spcBef>
                <a:spcPts val="1400"/>
              </a:spcBef>
            </a:pPr>
            <a:r>
              <a:rPr lang="en-US" sz="2200" dirty="0">
                <a:solidFill>
                  <a:schemeClr val="accent3">
                    <a:lumMod val="25000"/>
                  </a:schemeClr>
                </a:solidFill>
                <a:latin typeface="Abadi"/>
              </a:rPr>
              <a:t>The MAX() function and the WHERE clause is used to find the earliest successful landing outcome on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E2D543B3-8BA9-5C84-87BC-8D630347E6D3}"/>
              </a:ext>
            </a:extLst>
          </p:cNvPr>
          <p:cNvPicPr>
            <a:picLocks noChangeAspect="1"/>
          </p:cNvPicPr>
          <p:nvPr/>
        </p:nvPicPr>
        <p:blipFill>
          <a:blip r:embed="rId3"/>
          <a:stretch>
            <a:fillRect/>
          </a:stretch>
        </p:blipFill>
        <p:spPr>
          <a:xfrm>
            <a:off x="1599810" y="2971691"/>
            <a:ext cx="8992379" cy="255292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5440"/>
            <a:ext cx="10687962" cy="1496771"/>
          </a:xfrm>
          <a:prstGeom prst="rect">
            <a:avLst/>
          </a:prstGeom>
        </p:spPr>
        <p:txBody>
          <a:bodyPr lIns="91440" tIns="45720" rIns="91440" bIns="45720" anchor="t">
            <a:normAutofit fontScale="92500"/>
          </a:bodyPr>
          <a:lstStyle/>
          <a:p>
            <a:pPr>
              <a:lnSpc>
                <a:spcPct val="100000"/>
              </a:lnSpc>
              <a:spcBef>
                <a:spcPts val="1400"/>
              </a:spcBef>
            </a:pPr>
            <a:r>
              <a:rPr lang="en-US" sz="1800" dirty="0">
                <a:solidFill>
                  <a:schemeClr val="accent3">
                    <a:lumMod val="25000"/>
                  </a:schemeClr>
                </a:solidFill>
                <a:latin typeface="Abadi"/>
              </a:rPr>
              <a:t>List the names of boosters which have successfully landed on drone ship and had payload mass greater than 4000 but less than 6000: F9 FT B1022, F9 FT B1026, F9 FT B1021.2, F9 FT B1031.2</a:t>
            </a:r>
          </a:p>
          <a:p>
            <a:pPr>
              <a:lnSpc>
                <a:spcPct val="100000"/>
              </a:lnSpc>
              <a:spcBef>
                <a:spcPts val="1400"/>
              </a:spcBef>
            </a:pPr>
            <a:r>
              <a:rPr lang="en-US" sz="1800" dirty="0">
                <a:solidFill>
                  <a:schemeClr val="accent3">
                    <a:lumMod val="25000"/>
                  </a:schemeClr>
                </a:solidFill>
                <a:latin typeface="Abadi" panose="020B0604020104020204" pitchFamily="34" charset="0"/>
              </a:rPr>
              <a:t>Employed a WHERE clause to filter which booster have successfully landed on drone ship and applied the AND condition to determine successful landing with payload mass greater than 4000 but less than 6000</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2B6932ED-E9AF-26BA-1628-A349355C83CA}"/>
              </a:ext>
            </a:extLst>
          </p:cNvPr>
          <p:cNvPicPr>
            <a:picLocks noChangeAspect="1"/>
          </p:cNvPicPr>
          <p:nvPr/>
        </p:nvPicPr>
        <p:blipFill>
          <a:blip r:embed="rId3"/>
          <a:stretch>
            <a:fillRect/>
          </a:stretch>
        </p:blipFill>
        <p:spPr>
          <a:xfrm>
            <a:off x="1634103" y="3112211"/>
            <a:ext cx="8923793" cy="34674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1643606"/>
            <a:ext cx="10723945" cy="4783606"/>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accent3">
                    <a:lumMod val="25000"/>
                  </a:schemeClr>
                </a:solidFill>
                <a:latin typeface="Abadi" panose="020B0604020104020204" pitchFamily="34" charset="0"/>
              </a:rPr>
              <a:t>Summary of methodologies</a:t>
            </a:r>
            <a:endParaRPr lang="en-US" sz="14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Analysis (Classification) using Machine Learning</a:t>
            </a:r>
          </a:p>
          <a:p>
            <a:pPr>
              <a:lnSpc>
                <a:spcPct val="100000"/>
              </a:lnSpc>
              <a:spcBef>
                <a:spcPts val="1400"/>
              </a:spcBef>
            </a:pPr>
            <a:r>
              <a:rPr lang="en-US" sz="24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Analysis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4641"/>
            <a:ext cx="10687962" cy="1354366"/>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 Failure in flight (1), Success (99), Success with payload status unclear (1)</a:t>
            </a:r>
          </a:p>
          <a:p>
            <a:pPr>
              <a:lnSpc>
                <a:spcPct val="100000"/>
              </a:lnSpc>
              <a:spcBef>
                <a:spcPts val="1400"/>
              </a:spcBef>
            </a:pPr>
            <a:r>
              <a:rPr lang="en-US" sz="2200" dirty="0">
                <a:solidFill>
                  <a:schemeClr val="accent3">
                    <a:lumMod val="25000"/>
                  </a:schemeClr>
                </a:solidFill>
                <a:latin typeface="Abadi" panose="020B0604020104020204" pitchFamily="34" charset="0"/>
              </a:rPr>
              <a:t>The COUNT() function and the GROUP BY clause is used to calculate the total number of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494DB574-8B67-28E1-A4CE-106F262C3213}"/>
              </a:ext>
            </a:extLst>
          </p:cNvPr>
          <p:cNvPicPr>
            <a:picLocks noChangeAspect="1"/>
          </p:cNvPicPr>
          <p:nvPr/>
        </p:nvPicPr>
        <p:blipFill>
          <a:blip r:embed="rId3"/>
          <a:stretch>
            <a:fillRect/>
          </a:stretch>
        </p:blipFill>
        <p:spPr>
          <a:xfrm>
            <a:off x="1691460" y="2919007"/>
            <a:ext cx="9007621" cy="352074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289670" cy="399605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A subquery in the WHERE clause and the MAX() function is employed to find the relevant boosters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036B0982-924F-A6F1-9C51-720A57B39DD4}"/>
              </a:ext>
            </a:extLst>
          </p:cNvPr>
          <p:cNvPicPr>
            <a:picLocks noChangeAspect="1"/>
          </p:cNvPicPr>
          <p:nvPr/>
        </p:nvPicPr>
        <p:blipFill>
          <a:blip r:embed="rId3"/>
          <a:stretch>
            <a:fillRect/>
          </a:stretch>
        </p:blipFill>
        <p:spPr>
          <a:xfrm>
            <a:off x="5179092" y="1556190"/>
            <a:ext cx="6583680" cy="439513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5441"/>
            <a:ext cx="10687962" cy="1219199"/>
          </a:xfrm>
          <a:prstGeom prst="rect">
            <a:avLst/>
          </a:prstGeom>
        </p:spPr>
        <p:txBody>
          <a:bodyPr lIns="91440" tIns="45720" rIns="91440" bIns="45720" anchor="t">
            <a:normAutofit fontScale="85000" lnSpcReduction="20000"/>
          </a:bodyPr>
          <a:lstStyle/>
          <a:p>
            <a:pPr>
              <a:lnSpc>
                <a:spcPct val="100000"/>
              </a:lnSpc>
              <a:spcBef>
                <a:spcPts val="1400"/>
              </a:spcBef>
            </a:pPr>
            <a:r>
              <a:rPr lang="en-US" sz="2200" dirty="0">
                <a:solidFill>
                  <a:schemeClr val="accent3">
                    <a:lumMod val="25000"/>
                  </a:schemeClr>
                </a:solidFill>
                <a:latin typeface="Abadi"/>
              </a:rPr>
              <a:t>List the failed landing outcomes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Used a combinations of the WHERE and </a:t>
            </a:r>
            <a:r>
              <a:rPr lang="en-US" sz="2200" dirty="0" err="1">
                <a:solidFill>
                  <a:schemeClr val="accent3">
                    <a:lumMod val="25000"/>
                  </a:schemeClr>
                </a:solidFill>
                <a:latin typeface="Abadi"/>
              </a:rPr>
              <a:t>AND</a:t>
            </a:r>
            <a:r>
              <a:rPr lang="en-US" sz="2200" dirty="0">
                <a:solidFill>
                  <a:schemeClr val="accent3">
                    <a:lumMod val="25000"/>
                  </a:schemeClr>
                </a:solidFill>
                <a:latin typeface="Abadi"/>
              </a:rPr>
              <a:t> clause to filter for failed landing outcomes in drone ship for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Picture 7">
            <a:extLst>
              <a:ext uri="{FF2B5EF4-FFF2-40B4-BE49-F238E27FC236}">
                <a16:creationId xmlns:a16="http://schemas.microsoft.com/office/drawing/2014/main" id="{27F64600-8045-FC03-F6FB-289ADB7FD48E}"/>
              </a:ext>
            </a:extLst>
          </p:cNvPr>
          <p:cNvPicPr>
            <a:picLocks noChangeAspect="1"/>
          </p:cNvPicPr>
          <p:nvPr/>
        </p:nvPicPr>
        <p:blipFill>
          <a:blip r:embed="rId3"/>
          <a:stretch>
            <a:fillRect/>
          </a:stretch>
        </p:blipFill>
        <p:spPr>
          <a:xfrm>
            <a:off x="1755531" y="2900457"/>
            <a:ext cx="8229600" cy="345953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4086470" cy="486981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1800" dirty="0">
                <a:solidFill>
                  <a:schemeClr val="accent3">
                    <a:lumMod val="25000"/>
                  </a:schemeClr>
                </a:solidFill>
                <a:latin typeface="Abadi"/>
              </a:rPr>
              <a:t>The COUNT() function is used to count the different landing outcomes, the WHERE clause to filter for landing outcomes BETWEEN 2010-06-04 to 2017-03-20, the GROUP BY clause to classify landing outcomes and the ORDER BY clause to order the grouped landing outcomes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8B869DB-1CED-26DD-7BFA-4EA29265AD3C}"/>
              </a:ext>
            </a:extLst>
          </p:cNvPr>
          <p:cNvPicPr>
            <a:picLocks noChangeAspect="1"/>
          </p:cNvPicPr>
          <p:nvPr/>
        </p:nvPicPr>
        <p:blipFill>
          <a:blip r:embed="rId3"/>
          <a:stretch>
            <a:fillRect/>
          </a:stretch>
        </p:blipFill>
        <p:spPr>
          <a:xfrm>
            <a:off x="4988559" y="1711785"/>
            <a:ext cx="6949440" cy="415672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10687962" cy="1425575"/>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All SpaceX launch sites are located near the coast in the Unites States; 3 sites in Florida and 1 site in California</a:t>
            </a:r>
          </a:p>
          <a:p>
            <a:pPr>
              <a:lnSpc>
                <a:spcPct val="100000"/>
              </a:lnSpc>
              <a:spcBef>
                <a:spcPts val="1400"/>
              </a:spcBef>
            </a:pPr>
            <a:r>
              <a:rPr lang="en-US" sz="2200" dirty="0">
                <a:solidFill>
                  <a:schemeClr val="accent3">
                    <a:lumMod val="25000"/>
                  </a:schemeClr>
                </a:solidFill>
                <a:latin typeface="Abadi"/>
              </a:rPr>
              <a:t>Markers are (longitude, latitude) coordinate points and circles are highlighted areas around each coordinate point</a:t>
            </a:r>
          </a:p>
          <a:p>
            <a:pPr>
              <a:lnSpc>
                <a:spcPct val="100000"/>
              </a:lnSpc>
              <a:spcBef>
                <a:spcPts val="1400"/>
              </a:spcBef>
            </a:pPr>
            <a:endParaRPr lang="en-US" sz="22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marked on a Folium map</a:t>
            </a:r>
          </a:p>
        </p:txBody>
      </p:sp>
      <p:pic>
        <p:nvPicPr>
          <p:cNvPr id="6" name="Picture 5">
            <a:extLst>
              <a:ext uri="{FF2B5EF4-FFF2-40B4-BE49-F238E27FC236}">
                <a16:creationId xmlns:a16="http://schemas.microsoft.com/office/drawing/2014/main" id="{F7771155-5D25-A5E3-6284-B76C7EEFC2A5}"/>
              </a:ext>
            </a:extLst>
          </p:cNvPr>
          <p:cNvPicPr>
            <a:picLocks noChangeAspect="1"/>
          </p:cNvPicPr>
          <p:nvPr/>
        </p:nvPicPr>
        <p:blipFill>
          <a:blip r:embed="rId3"/>
          <a:stretch>
            <a:fillRect/>
          </a:stretch>
        </p:blipFill>
        <p:spPr>
          <a:xfrm>
            <a:off x="1863120" y="3606801"/>
            <a:ext cx="8329382" cy="298729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687961" cy="118980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Success and failed launches for each launch site on the Folium map is displayed using color-labeled markers in marker clusters</a:t>
            </a:r>
          </a:p>
          <a:p>
            <a:pPr>
              <a:lnSpc>
                <a:spcPct val="100000"/>
              </a:lnSpc>
              <a:spcBef>
                <a:spcPts val="1400"/>
              </a:spcBef>
            </a:pPr>
            <a:r>
              <a:rPr lang="en-US" sz="2200" dirty="0">
                <a:solidFill>
                  <a:schemeClr val="accent3">
                    <a:lumMod val="25000"/>
                  </a:schemeClr>
                </a:solidFill>
                <a:latin typeface="Abadi"/>
              </a:rPr>
              <a:t>Green markers represent successful launches, red markers represents failed launches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Successful/failed launches for each site </a:t>
            </a:r>
          </a:p>
        </p:txBody>
      </p:sp>
      <p:pic>
        <p:nvPicPr>
          <p:cNvPr id="10" name="Picture 9">
            <a:extLst>
              <a:ext uri="{FF2B5EF4-FFF2-40B4-BE49-F238E27FC236}">
                <a16:creationId xmlns:a16="http://schemas.microsoft.com/office/drawing/2014/main" id="{3C75B4F4-10CF-268B-D8F8-FC66D69670E6}"/>
              </a:ext>
            </a:extLst>
          </p:cNvPr>
          <p:cNvPicPr>
            <a:picLocks noChangeAspect="1"/>
          </p:cNvPicPr>
          <p:nvPr/>
        </p:nvPicPr>
        <p:blipFill rotWithShape="1">
          <a:blip r:embed="rId3"/>
          <a:srcRect r="31430" b="22665"/>
          <a:stretch/>
        </p:blipFill>
        <p:spPr>
          <a:xfrm>
            <a:off x="3240619" y="3715585"/>
            <a:ext cx="3135014" cy="2113967"/>
          </a:xfrm>
          <a:prstGeom prst="rect">
            <a:avLst/>
          </a:prstGeom>
        </p:spPr>
      </p:pic>
      <p:pic>
        <p:nvPicPr>
          <p:cNvPr id="14" name="Picture 13">
            <a:extLst>
              <a:ext uri="{FF2B5EF4-FFF2-40B4-BE49-F238E27FC236}">
                <a16:creationId xmlns:a16="http://schemas.microsoft.com/office/drawing/2014/main" id="{27029C19-1075-7D01-43A0-032EE91807AE}"/>
              </a:ext>
            </a:extLst>
          </p:cNvPr>
          <p:cNvPicPr>
            <a:picLocks noChangeAspect="1"/>
          </p:cNvPicPr>
          <p:nvPr/>
        </p:nvPicPr>
        <p:blipFill rotWithShape="1">
          <a:blip r:embed="rId4"/>
          <a:srcRect r="29108" b="9177"/>
          <a:stretch/>
        </p:blipFill>
        <p:spPr>
          <a:xfrm>
            <a:off x="6558787" y="3715367"/>
            <a:ext cx="2592949" cy="1987401"/>
          </a:xfrm>
          <a:prstGeom prst="rect">
            <a:avLst/>
          </a:prstGeom>
        </p:spPr>
      </p:pic>
      <p:pic>
        <p:nvPicPr>
          <p:cNvPr id="16" name="Picture 15">
            <a:extLst>
              <a:ext uri="{FF2B5EF4-FFF2-40B4-BE49-F238E27FC236}">
                <a16:creationId xmlns:a16="http://schemas.microsoft.com/office/drawing/2014/main" id="{B0A9FB00-A86A-0783-6572-908A70E14913}"/>
              </a:ext>
            </a:extLst>
          </p:cNvPr>
          <p:cNvPicPr>
            <a:picLocks noChangeAspect="1"/>
          </p:cNvPicPr>
          <p:nvPr/>
        </p:nvPicPr>
        <p:blipFill rotWithShape="1">
          <a:blip r:embed="rId5"/>
          <a:srcRect l="-294" t="-1317" r="29405" b="21732"/>
          <a:stretch/>
        </p:blipFill>
        <p:spPr>
          <a:xfrm>
            <a:off x="9250554" y="3805087"/>
            <a:ext cx="2592950" cy="1748792"/>
          </a:xfrm>
          <a:prstGeom prst="rect">
            <a:avLst/>
          </a:prstGeom>
        </p:spPr>
      </p:pic>
      <p:pic>
        <p:nvPicPr>
          <p:cNvPr id="18" name="Picture 17">
            <a:extLst>
              <a:ext uri="{FF2B5EF4-FFF2-40B4-BE49-F238E27FC236}">
                <a16:creationId xmlns:a16="http://schemas.microsoft.com/office/drawing/2014/main" id="{322DEE16-DFB7-D569-6D4E-3F5FC8C6DC14}"/>
              </a:ext>
            </a:extLst>
          </p:cNvPr>
          <p:cNvPicPr>
            <a:picLocks noChangeAspect="1"/>
          </p:cNvPicPr>
          <p:nvPr/>
        </p:nvPicPr>
        <p:blipFill rotWithShape="1">
          <a:blip r:embed="rId6"/>
          <a:srcRect r="42287" b="17113"/>
          <a:stretch/>
        </p:blipFill>
        <p:spPr>
          <a:xfrm>
            <a:off x="429230" y="3682330"/>
            <a:ext cx="2321981" cy="1987401"/>
          </a:xfrm>
          <a:prstGeom prst="rect">
            <a:avLst/>
          </a:prstGeom>
        </p:spPr>
      </p:pic>
      <p:sp>
        <p:nvSpPr>
          <p:cNvPr id="19" name="Content Placeholder 4">
            <a:extLst>
              <a:ext uri="{FF2B5EF4-FFF2-40B4-BE49-F238E27FC236}">
                <a16:creationId xmlns:a16="http://schemas.microsoft.com/office/drawing/2014/main" id="{A87EA8FF-4309-89E0-9900-5E0134F5AA65}"/>
              </a:ext>
            </a:extLst>
          </p:cNvPr>
          <p:cNvSpPr txBox="1">
            <a:spLocks/>
          </p:cNvSpPr>
          <p:nvPr/>
        </p:nvSpPr>
        <p:spPr>
          <a:xfrm>
            <a:off x="615462" y="5702986"/>
            <a:ext cx="2135749" cy="4016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400" dirty="0">
                <a:solidFill>
                  <a:schemeClr val="accent3">
                    <a:lumMod val="25000"/>
                  </a:schemeClr>
                </a:solidFill>
                <a:latin typeface="Abadi"/>
              </a:rPr>
              <a:t>Launch site in California</a:t>
            </a:r>
          </a:p>
        </p:txBody>
      </p:sp>
      <p:sp>
        <p:nvSpPr>
          <p:cNvPr id="20" name="Content Placeholder 4">
            <a:extLst>
              <a:ext uri="{FF2B5EF4-FFF2-40B4-BE49-F238E27FC236}">
                <a16:creationId xmlns:a16="http://schemas.microsoft.com/office/drawing/2014/main" id="{B916725B-7BAC-C952-2960-3C31F2667374}"/>
              </a:ext>
            </a:extLst>
          </p:cNvPr>
          <p:cNvSpPr txBox="1">
            <a:spLocks/>
          </p:cNvSpPr>
          <p:nvPr/>
        </p:nvSpPr>
        <p:spPr>
          <a:xfrm>
            <a:off x="6782959" y="5702768"/>
            <a:ext cx="2135749" cy="31079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400" dirty="0">
                <a:solidFill>
                  <a:schemeClr val="accent3">
                    <a:lumMod val="25000"/>
                  </a:schemeClr>
                </a:solidFill>
                <a:latin typeface="Abadi"/>
              </a:rPr>
              <a:t>Launch sites in Florida</a:t>
            </a:r>
          </a:p>
        </p:txBody>
      </p:sp>
      <p:sp>
        <p:nvSpPr>
          <p:cNvPr id="21" name="Rectangle 20">
            <a:extLst>
              <a:ext uri="{FF2B5EF4-FFF2-40B4-BE49-F238E27FC236}">
                <a16:creationId xmlns:a16="http://schemas.microsoft.com/office/drawing/2014/main" id="{7E9C7A62-8FB7-8C2A-6ACD-C6B91C934B6E}"/>
              </a:ext>
            </a:extLst>
          </p:cNvPr>
          <p:cNvSpPr/>
          <p:nvPr/>
        </p:nvSpPr>
        <p:spPr>
          <a:xfrm>
            <a:off x="246959" y="3318164"/>
            <a:ext cx="2785220" cy="275165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18AF476-C736-2DE8-F1F4-AF87A79EF71B}"/>
              </a:ext>
            </a:extLst>
          </p:cNvPr>
          <p:cNvSpPr/>
          <p:nvPr/>
        </p:nvSpPr>
        <p:spPr>
          <a:xfrm>
            <a:off x="3155900" y="3318164"/>
            <a:ext cx="8771940" cy="275165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ntent Placeholder 4">
            <a:extLst>
              <a:ext uri="{FF2B5EF4-FFF2-40B4-BE49-F238E27FC236}">
                <a16:creationId xmlns:a16="http://schemas.microsoft.com/office/drawing/2014/main" id="{F6B16D82-5153-E17F-2B25-BFB2CC60A25A}"/>
              </a:ext>
            </a:extLst>
          </p:cNvPr>
          <p:cNvSpPr txBox="1">
            <a:spLocks/>
          </p:cNvSpPr>
          <p:nvPr/>
        </p:nvSpPr>
        <p:spPr>
          <a:xfrm>
            <a:off x="896430" y="3367128"/>
            <a:ext cx="1646341" cy="28039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accent3">
                    <a:lumMod val="25000"/>
                  </a:schemeClr>
                </a:solidFill>
                <a:latin typeface="Abadi"/>
              </a:rPr>
              <a:t>Site VAFB SLC-4E</a:t>
            </a:r>
          </a:p>
        </p:txBody>
      </p:sp>
      <p:sp>
        <p:nvSpPr>
          <p:cNvPr id="25" name="TextBox 24">
            <a:extLst>
              <a:ext uri="{FF2B5EF4-FFF2-40B4-BE49-F238E27FC236}">
                <a16:creationId xmlns:a16="http://schemas.microsoft.com/office/drawing/2014/main" id="{76E762D7-F8D6-F436-6C2B-97B4D1A95B3F}"/>
              </a:ext>
            </a:extLst>
          </p:cNvPr>
          <p:cNvSpPr txBox="1"/>
          <p:nvPr/>
        </p:nvSpPr>
        <p:spPr>
          <a:xfrm>
            <a:off x="3811084" y="3384027"/>
            <a:ext cx="1356661" cy="276999"/>
          </a:xfrm>
          <a:prstGeom prst="rect">
            <a:avLst/>
          </a:prstGeom>
          <a:noFill/>
        </p:spPr>
        <p:txBody>
          <a:bodyPr wrap="square">
            <a:spAutoFit/>
          </a:bodyPr>
          <a:lstStyle/>
          <a:p>
            <a:pPr marL="0" indent="0">
              <a:lnSpc>
                <a:spcPct val="100000"/>
              </a:lnSpc>
              <a:spcBef>
                <a:spcPts val="1400"/>
              </a:spcBef>
              <a:buNone/>
            </a:pPr>
            <a:r>
              <a:rPr lang="en-US" sz="1200" dirty="0">
                <a:solidFill>
                  <a:schemeClr val="accent3">
                    <a:lumMod val="25000"/>
                  </a:schemeClr>
                </a:solidFill>
                <a:latin typeface="Abadi"/>
              </a:rPr>
              <a:t>Site KSC LC-39A</a:t>
            </a:r>
          </a:p>
        </p:txBody>
      </p:sp>
      <p:sp>
        <p:nvSpPr>
          <p:cNvPr id="26" name="TextBox 25">
            <a:extLst>
              <a:ext uri="{FF2B5EF4-FFF2-40B4-BE49-F238E27FC236}">
                <a16:creationId xmlns:a16="http://schemas.microsoft.com/office/drawing/2014/main" id="{CEDE0A5E-1AA8-5255-2F02-00FBE12F2FB6}"/>
              </a:ext>
            </a:extLst>
          </p:cNvPr>
          <p:cNvSpPr txBox="1"/>
          <p:nvPr/>
        </p:nvSpPr>
        <p:spPr>
          <a:xfrm>
            <a:off x="7191131" y="3380526"/>
            <a:ext cx="1523641" cy="276999"/>
          </a:xfrm>
          <a:prstGeom prst="rect">
            <a:avLst/>
          </a:prstGeom>
          <a:noFill/>
        </p:spPr>
        <p:txBody>
          <a:bodyPr wrap="square">
            <a:spAutoFit/>
          </a:bodyPr>
          <a:lstStyle/>
          <a:p>
            <a:pPr marL="0" indent="0">
              <a:lnSpc>
                <a:spcPct val="100000"/>
              </a:lnSpc>
              <a:spcBef>
                <a:spcPts val="1400"/>
              </a:spcBef>
              <a:buNone/>
            </a:pPr>
            <a:r>
              <a:rPr lang="en-US" sz="1200" dirty="0">
                <a:solidFill>
                  <a:schemeClr val="accent3">
                    <a:lumMod val="25000"/>
                  </a:schemeClr>
                </a:solidFill>
                <a:latin typeface="Abadi"/>
              </a:rPr>
              <a:t>Site CCAFS LC-40</a:t>
            </a:r>
          </a:p>
        </p:txBody>
      </p:sp>
      <p:sp>
        <p:nvSpPr>
          <p:cNvPr id="27" name="TextBox 26">
            <a:extLst>
              <a:ext uri="{FF2B5EF4-FFF2-40B4-BE49-F238E27FC236}">
                <a16:creationId xmlns:a16="http://schemas.microsoft.com/office/drawing/2014/main" id="{26D0CAAD-0EE9-4538-D727-B8658FF9B5C1}"/>
              </a:ext>
            </a:extLst>
          </p:cNvPr>
          <p:cNvSpPr txBox="1"/>
          <p:nvPr/>
        </p:nvSpPr>
        <p:spPr>
          <a:xfrm>
            <a:off x="9983085" y="3374236"/>
            <a:ext cx="1474887" cy="276999"/>
          </a:xfrm>
          <a:prstGeom prst="rect">
            <a:avLst/>
          </a:prstGeom>
          <a:noFill/>
        </p:spPr>
        <p:txBody>
          <a:bodyPr wrap="square">
            <a:spAutoFit/>
          </a:bodyPr>
          <a:lstStyle/>
          <a:p>
            <a:pPr marL="0" indent="0">
              <a:lnSpc>
                <a:spcPct val="100000"/>
              </a:lnSpc>
              <a:spcBef>
                <a:spcPts val="1400"/>
              </a:spcBef>
              <a:buNone/>
            </a:pPr>
            <a:r>
              <a:rPr lang="en-US" sz="1200" dirty="0">
                <a:solidFill>
                  <a:schemeClr val="accent3">
                    <a:lumMod val="25000"/>
                  </a:schemeClr>
                </a:solidFill>
                <a:latin typeface="Abadi"/>
              </a:rPr>
              <a:t>Site CCAFS SLC-40</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9"/>
            <a:ext cx="10687962" cy="1928812"/>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Estimate and display distances between a selected launch site (CCAFS SLC-40) to its proximities by adding lines (indicating distances between two coordinate points)</a:t>
            </a:r>
          </a:p>
          <a:p>
            <a:pPr>
              <a:lnSpc>
                <a:spcPct val="100000"/>
              </a:lnSpc>
              <a:spcBef>
                <a:spcPts val="1400"/>
              </a:spcBef>
            </a:pPr>
            <a:r>
              <a:rPr lang="en-US" sz="2200" dirty="0">
                <a:solidFill>
                  <a:schemeClr val="accent3">
                    <a:lumMod val="25000"/>
                  </a:schemeClr>
                </a:solidFill>
                <a:latin typeface="Abadi"/>
              </a:rPr>
              <a:t>Distance between the CCAFS SLC-40 site to its nearest proximities: coastline (0.86 km), railway (NASA Railroad; 1.27 km), highway (Samuel C Philips Pkwy; 0.58 km), city (Melbourne; 51.46 km)</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Proximity calculations from launch site</a:t>
            </a:r>
          </a:p>
        </p:txBody>
      </p:sp>
      <p:pic>
        <p:nvPicPr>
          <p:cNvPr id="7" name="Picture 6">
            <a:extLst>
              <a:ext uri="{FF2B5EF4-FFF2-40B4-BE49-F238E27FC236}">
                <a16:creationId xmlns:a16="http://schemas.microsoft.com/office/drawing/2014/main" id="{AF8E3AD2-0926-0A0F-ED3E-F9165B695ACA}"/>
              </a:ext>
            </a:extLst>
          </p:cNvPr>
          <p:cNvPicPr>
            <a:picLocks noChangeAspect="1"/>
          </p:cNvPicPr>
          <p:nvPr/>
        </p:nvPicPr>
        <p:blipFill rotWithShape="1">
          <a:blip r:embed="rId3"/>
          <a:srcRect l="24408" r="42388"/>
          <a:stretch/>
        </p:blipFill>
        <p:spPr>
          <a:xfrm>
            <a:off x="7018906" y="3386785"/>
            <a:ext cx="1828800" cy="3227387"/>
          </a:xfrm>
          <a:prstGeom prst="rect">
            <a:avLst/>
          </a:prstGeom>
        </p:spPr>
      </p:pic>
      <p:pic>
        <p:nvPicPr>
          <p:cNvPr id="10" name="Picture 9">
            <a:extLst>
              <a:ext uri="{FF2B5EF4-FFF2-40B4-BE49-F238E27FC236}">
                <a16:creationId xmlns:a16="http://schemas.microsoft.com/office/drawing/2014/main" id="{7B140BCD-2370-FE50-29EC-F0CF0E50673C}"/>
              </a:ext>
            </a:extLst>
          </p:cNvPr>
          <p:cNvPicPr>
            <a:picLocks noChangeAspect="1"/>
          </p:cNvPicPr>
          <p:nvPr/>
        </p:nvPicPr>
        <p:blipFill rotWithShape="1">
          <a:blip r:embed="rId4"/>
          <a:srcRect l="18466" r="19365" b="15548"/>
          <a:stretch/>
        </p:blipFill>
        <p:spPr>
          <a:xfrm>
            <a:off x="2025445" y="3619501"/>
            <a:ext cx="3657600" cy="299467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524733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Pie chart of total successful launches by site</a:t>
            </a:r>
          </a:p>
          <a:p>
            <a:pPr>
              <a:lnSpc>
                <a:spcPct val="100000"/>
              </a:lnSpc>
              <a:spcBef>
                <a:spcPts val="1400"/>
              </a:spcBef>
            </a:pPr>
            <a:r>
              <a:rPr lang="en-US" sz="2200" dirty="0">
                <a:solidFill>
                  <a:schemeClr val="accent3">
                    <a:lumMod val="25000"/>
                  </a:schemeClr>
                </a:solidFill>
                <a:latin typeface="Abadi"/>
              </a:rPr>
              <a:t>The KSC LC-39A has the highest launch success ratio of all the sites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a:t>
            </a:r>
          </a:p>
        </p:txBody>
      </p:sp>
      <p:pic>
        <p:nvPicPr>
          <p:cNvPr id="12" name="Picture 11" descr="A pie chart with numbers and text&#10;&#10;Description automatically generated">
            <a:extLst>
              <a:ext uri="{FF2B5EF4-FFF2-40B4-BE49-F238E27FC236}">
                <a16:creationId xmlns:a16="http://schemas.microsoft.com/office/drawing/2014/main" id="{25145602-2A19-5A58-DBC9-799939057C87}"/>
              </a:ext>
            </a:extLst>
          </p:cNvPr>
          <p:cNvPicPr>
            <a:picLocks noChangeAspect="1"/>
          </p:cNvPicPr>
          <p:nvPr/>
        </p:nvPicPr>
        <p:blipFill>
          <a:blip r:embed="rId3"/>
          <a:stretch>
            <a:fillRect/>
          </a:stretch>
        </p:blipFill>
        <p:spPr>
          <a:xfrm>
            <a:off x="6713611" y="1844854"/>
            <a:ext cx="4572000" cy="342429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751929E6-9861-8973-6868-DF038A18CA59}"/>
              </a:ext>
            </a:extLst>
          </p:cNvPr>
          <p:cNvSpPr txBox="1">
            <a:spLocks/>
          </p:cNvSpPr>
          <p:nvPr/>
        </p:nvSpPr>
        <p:spPr>
          <a:xfrm>
            <a:off x="734028" y="1530575"/>
            <a:ext cx="10723944" cy="489663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dirty="0">
                <a:solidFill>
                  <a:schemeClr val="accent3">
                    <a:lumMod val="25000"/>
                  </a:schemeClr>
                </a:solidFill>
                <a:latin typeface="Abadi" panose="020B0604020104020204" pitchFamily="34" charset="0"/>
              </a:rPr>
              <a:t>What factors determine if the rocket will launch and land successfully?</a:t>
            </a:r>
          </a:p>
          <a:p>
            <a:pPr lvl="1">
              <a:spcBef>
                <a:spcPts val="1400"/>
              </a:spcBef>
              <a:buFontTx/>
              <a:buChar char="-"/>
            </a:pPr>
            <a:r>
              <a:rPr lang="en-US" dirty="0">
                <a:solidFill>
                  <a:schemeClr val="accent3">
                    <a:lumMod val="25000"/>
                  </a:schemeClr>
                </a:solidFill>
                <a:latin typeface="Abadi" panose="020B0604020104020204" pitchFamily="34" charset="0"/>
              </a:rPr>
              <a:t>The interaction amongst various features that determine the success rate of a successful launch and landing</a:t>
            </a:r>
          </a:p>
          <a:p>
            <a:pPr lvl="1">
              <a:spcBef>
                <a:spcPts val="1400"/>
              </a:spcBef>
              <a:buFontTx/>
              <a:buChar char="-"/>
            </a:pPr>
            <a:r>
              <a:rPr lang="en-US" dirty="0">
                <a:solidFill>
                  <a:schemeClr val="accent3">
                    <a:lumMod val="25000"/>
                  </a:schemeClr>
                </a:solidFill>
                <a:latin typeface="Abadi" panose="020B0604020104020204" pitchFamily="34" charset="0"/>
              </a:rPr>
              <a:t>What operating conditions needs to be in place to ensure a launch and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5008011"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Pie chart for the launch site (KSC LC-39A) with highest launch success ratio</a:t>
            </a:r>
          </a:p>
          <a:p>
            <a:pPr>
              <a:lnSpc>
                <a:spcPct val="100000"/>
              </a:lnSpc>
              <a:spcBef>
                <a:spcPts val="1400"/>
              </a:spcBef>
            </a:pPr>
            <a:r>
              <a:rPr lang="en-US" sz="2200" dirty="0">
                <a:solidFill>
                  <a:schemeClr val="accent3">
                    <a:lumMod val="25000"/>
                  </a:schemeClr>
                </a:solidFill>
                <a:latin typeface="Abadi"/>
              </a:rPr>
              <a:t>The KSC LC-39A site achieved a 76.9% success rate (blue) while getting a 23.1% failure rate (red)</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Successful launches for Launch Site KSC LC-39A</a:t>
            </a:r>
          </a:p>
        </p:txBody>
      </p:sp>
      <p:pic>
        <p:nvPicPr>
          <p:cNvPr id="4" name="Picture 3" descr="A pie chart with a red and blue circle&#10;&#10;Description automatically generated">
            <a:extLst>
              <a:ext uri="{FF2B5EF4-FFF2-40B4-BE49-F238E27FC236}">
                <a16:creationId xmlns:a16="http://schemas.microsoft.com/office/drawing/2014/main" id="{232C1B12-B75E-9C63-D6BF-A99F5F0481A6}"/>
              </a:ext>
            </a:extLst>
          </p:cNvPr>
          <p:cNvPicPr>
            <a:picLocks noChangeAspect="1"/>
          </p:cNvPicPr>
          <p:nvPr/>
        </p:nvPicPr>
        <p:blipFill>
          <a:blip r:embed="rId3"/>
          <a:stretch>
            <a:fillRect/>
          </a:stretch>
        </p:blipFill>
        <p:spPr>
          <a:xfrm>
            <a:off x="6597446" y="1734392"/>
            <a:ext cx="4572000" cy="393846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08760"/>
            <a:ext cx="10414662" cy="2453639"/>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Payload (kg) vs. Launch Outcome (0/1) scatter plot for all launch sites, with different payload selected in the range slider</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For all booster versions, the success rate with light-weighted payloads is higher than with heavy-weighted payloads</a:t>
            </a:r>
          </a:p>
          <a:p>
            <a:pPr>
              <a:lnSpc>
                <a:spcPct val="100000"/>
              </a:lnSpc>
              <a:spcBef>
                <a:spcPts val="1400"/>
              </a:spcBef>
            </a:pPr>
            <a:r>
              <a:rPr lang="en-US" sz="2200" dirty="0">
                <a:solidFill>
                  <a:schemeClr val="accent3">
                    <a:lumMod val="25000"/>
                  </a:schemeClr>
                </a:solidFill>
                <a:latin typeface="Abadi" panose="020B0604020104020204" pitchFamily="34" charset="0"/>
              </a:rPr>
              <a:t>For low payload mass; booster version FT has the highest successful launch count, while booster version v1.1 has the most unsuccessful count</a:t>
            </a:r>
          </a:p>
          <a:p>
            <a:pPr>
              <a:lnSpc>
                <a:spcPct val="100000"/>
              </a:lnSpc>
              <a:spcBef>
                <a:spcPts val="1400"/>
              </a:spcBef>
            </a:pPr>
            <a:r>
              <a:rPr lang="en-US" sz="2200" dirty="0">
                <a:solidFill>
                  <a:schemeClr val="accent3">
                    <a:lumMod val="25000"/>
                  </a:schemeClr>
                </a:solidFill>
                <a:latin typeface="Abadi" panose="020B0604020104020204" pitchFamily="34" charset="0"/>
              </a:rPr>
              <a:t>For high payload mass; booster version FT has the highest successful launch count, while both booster version FT and B4 has equally unsuccessful counts </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 for all Launch Sites</a:t>
            </a:r>
          </a:p>
        </p:txBody>
      </p:sp>
      <p:pic>
        <p:nvPicPr>
          <p:cNvPr id="4" name="Picture 3" descr="A graph with colored dots&#10;&#10;Description automatically generated">
            <a:extLst>
              <a:ext uri="{FF2B5EF4-FFF2-40B4-BE49-F238E27FC236}">
                <a16:creationId xmlns:a16="http://schemas.microsoft.com/office/drawing/2014/main" id="{413DD14D-3EED-F9C5-240C-6D4146732C65}"/>
              </a:ext>
            </a:extLst>
          </p:cNvPr>
          <p:cNvPicPr>
            <a:picLocks noChangeAspect="1"/>
          </p:cNvPicPr>
          <p:nvPr/>
        </p:nvPicPr>
        <p:blipFill>
          <a:blip r:embed="rId3"/>
          <a:stretch>
            <a:fillRect/>
          </a:stretch>
        </p:blipFill>
        <p:spPr>
          <a:xfrm>
            <a:off x="197628" y="3962399"/>
            <a:ext cx="5760720" cy="1862312"/>
          </a:xfrm>
          <a:prstGeom prst="rect">
            <a:avLst/>
          </a:prstGeom>
        </p:spPr>
      </p:pic>
      <p:pic>
        <p:nvPicPr>
          <p:cNvPr id="7" name="Picture 6" descr="A graph with numbers and symbols&#10;&#10;Description automatically generated">
            <a:extLst>
              <a:ext uri="{FF2B5EF4-FFF2-40B4-BE49-F238E27FC236}">
                <a16:creationId xmlns:a16="http://schemas.microsoft.com/office/drawing/2014/main" id="{2EDB83A4-E0F6-AA90-AF69-33A0AF7A3C2A}"/>
              </a:ext>
            </a:extLst>
          </p:cNvPr>
          <p:cNvPicPr>
            <a:picLocks noChangeAspect="1"/>
          </p:cNvPicPr>
          <p:nvPr/>
        </p:nvPicPr>
        <p:blipFill>
          <a:blip r:embed="rId4"/>
          <a:stretch>
            <a:fillRect/>
          </a:stretch>
        </p:blipFill>
        <p:spPr>
          <a:xfrm>
            <a:off x="6233652" y="3962399"/>
            <a:ext cx="5760720" cy="1862302"/>
          </a:xfrm>
          <a:prstGeom prst="rect">
            <a:avLst/>
          </a:prstGeom>
        </p:spPr>
      </p:pic>
      <p:sp>
        <p:nvSpPr>
          <p:cNvPr id="8" name="Content Placeholder 4">
            <a:extLst>
              <a:ext uri="{FF2B5EF4-FFF2-40B4-BE49-F238E27FC236}">
                <a16:creationId xmlns:a16="http://schemas.microsoft.com/office/drawing/2014/main" id="{6BFA9271-71BF-293A-0270-5B824AD71CE0}"/>
              </a:ext>
            </a:extLst>
          </p:cNvPr>
          <p:cNvSpPr txBox="1">
            <a:spLocks/>
          </p:cNvSpPr>
          <p:nvPr/>
        </p:nvSpPr>
        <p:spPr>
          <a:xfrm>
            <a:off x="1353478" y="5917711"/>
            <a:ext cx="3449019" cy="28682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accent3">
                    <a:lumMod val="25000"/>
                  </a:schemeClr>
                </a:solidFill>
                <a:latin typeface="Abadi"/>
              </a:rPr>
              <a:t>Payload range: 0 – 5000 kg (low payload mass)</a:t>
            </a:r>
          </a:p>
        </p:txBody>
      </p:sp>
      <p:sp>
        <p:nvSpPr>
          <p:cNvPr id="9" name="Content Placeholder 4">
            <a:extLst>
              <a:ext uri="{FF2B5EF4-FFF2-40B4-BE49-F238E27FC236}">
                <a16:creationId xmlns:a16="http://schemas.microsoft.com/office/drawing/2014/main" id="{E41458B1-A20D-C611-7309-4ED78D52793B}"/>
              </a:ext>
            </a:extLst>
          </p:cNvPr>
          <p:cNvSpPr txBox="1">
            <a:spLocks/>
          </p:cNvSpPr>
          <p:nvPr/>
        </p:nvSpPr>
        <p:spPr>
          <a:xfrm>
            <a:off x="7191021" y="5911948"/>
            <a:ext cx="3845981" cy="28682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accent3">
                    <a:lumMod val="25000"/>
                  </a:schemeClr>
                </a:solidFill>
                <a:latin typeface="Abadi"/>
              </a:rPr>
              <a:t>Payload range: 5000 – 10000 kg (high payload mass)</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641987"/>
            <a:ext cx="5325989" cy="4251715"/>
          </a:xfrm>
          <a:prstGeom prst="rect">
            <a:avLst/>
          </a:prstGeom>
        </p:spPr>
        <p:txBody>
          <a:bodyPr vert="horz" lIns="91440" tIns="45720" rIns="91440" bIns="45720" rtlCol="0" anchor="t">
            <a:normAutofit/>
          </a:bodyPr>
          <a:lstStyle/>
          <a:p>
            <a:pPr>
              <a:lnSpc>
                <a:spcPct val="100000"/>
              </a:lnSpc>
              <a:spcBef>
                <a:spcPts val="1400"/>
              </a:spcBef>
            </a:pPr>
            <a:r>
              <a:rPr lang="en-US" sz="2200" dirty="0">
                <a:latin typeface="Abadi" panose="020B0604020104020204" pitchFamily="34" charset="0"/>
              </a:rPr>
              <a:t>The decision tree classifier yields the best accuracy score for the training dataset, but worst accuracy score for the testing dataset</a:t>
            </a:r>
          </a:p>
          <a:p>
            <a:pPr>
              <a:lnSpc>
                <a:spcPct val="100000"/>
              </a:lnSpc>
              <a:spcBef>
                <a:spcPts val="1400"/>
              </a:spcBef>
            </a:pPr>
            <a:r>
              <a:rPr lang="en-US" sz="2200" dirty="0">
                <a:solidFill>
                  <a:schemeClr val="accent3">
                    <a:lumMod val="25000"/>
                  </a:schemeClr>
                </a:solidFill>
                <a:latin typeface="Abadi" panose="020B0604020104020204" pitchFamily="34" charset="0"/>
              </a:rPr>
              <a:t>Logistic Regression, SVM and KNN yields the best accuracy score for the testing dataset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830F8CBC-7D93-3E91-8382-0624AD3B3E6C}"/>
              </a:ext>
            </a:extLst>
          </p:cNvPr>
          <p:cNvPicPr>
            <a:picLocks noChangeAspect="1"/>
          </p:cNvPicPr>
          <p:nvPr/>
        </p:nvPicPr>
        <p:blipFill>
          <a:blip r:embed="rId3"/>
          <a:stretch>
            <a:fillRect/>
          </a:stretch>
        </p:blipFill>
        <p:spPr>
          <a:xfrm>
            <a:off x="6428772" y="1455779"/>
            <a:ext cx="5029200" cy="4437923"/>
          </a:xfrm>
          <a:prstGeom prst="rect">
            <a:avLst/>
          </a:prstGeom>
        </p:spPr>
      </p:pic>
      <p:pic>
        <p:nvPicPr>
          <p:cNvPr id="10" name="Picture 9">
            <a:extLst>
              <a:ext uri="{FF2B5EF4-FFF2-40B4-BE49-F238E27FC236}">
                <a16:creationId xmlns:a16="http://schemas.microsoft.com/office/drawing/2014/main" id="{0DD5809F-FFF1-FF9C-C07A-28B3AA0FDCCA}"/>
              </a:ext>
            </a:extLst>
          </p:cNvPr>
          <p:cNvPicPr>
            <a:picLocks noChangeAspect="1"/>
          </p:cNvPicPr>
          <p:nvPr/>
        </p:nvPicPr>
        <p:blipFill>
          <a:blip r:embed="rId4"/>
          <a:stretch>
            <a:fillRect/>
          </a:stretch>
        </p:blipFill>
        <p:spPr>
          <a:xfrm>
            <a:off x="1739869" y="4636152"/>
            <a:ext cx="3474720" cy="168319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710813"/>
            <a:ext cx="5212476" cy="471639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Logistic Regression, SVM and KNN shows that the methods can distinguish between the different classes. The major problem is the false positives for the test dataset, .i.e. unsuccessful landing marked as successful landing by the classifier</a:t>
            </a:r>
          </a:p>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shows that the classifier struggles with false positives and false negatives for the test dataset</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37566A7F-B46E-2F5E-64EA-744BA0630E1E}"/>
              </a:ext>
            </a:extLst>
          </p:cNvPr>
          <p:cNvPicPr>
            <a:picLocks noChangeAspect="1"/>
          </p:cNvPicPr>
          <p:nvPr/>
        </p:nvPicPr>
        <p:blipFill>
          <a:blip r:embed="rId3"/>
          <a:stretch>
            <a:fillRect/>
          </a:stretch>
        </p:blipFill>
        <p:spPr>
          <a:xfrm>
            <a:off x="6594509" y="1502779"/>
            <a:ext cx="2743200" cy="2281309"/>
          </a:xfrm>
          <a:prstGeom prst="rect">
            <a:avLst/>
          </a:prstGeom>
        </p:spPr>
      </p:pic>
      <p:pic>
        <p:nvPicPr>
          <p:cNvPr id="7" name="Picture 6">
            <a:extLst>
              <a:ext uri="{FF2B5EF4-FFF2-40B4-BE49-F238E27FC236}">
                <a16:creationId xmlns:a16="http://schemas.microsoft.com/office/drawing/2014/main" id="{A122F816-3D83-B541-FDF1-A5DDEAF9C912}"/>
              </a:ext>
            </a:extLst>
          </p:cNvPr>
          <p:cNvPicPr>
            <a:picLocks noChangeAspect="1"/>
          </p:cNvPicPr>
          <p:nvPr/>
        </p:nvPicPr>
        <p:blipFill>
          <a:blip r:embed="rId4"/>
          <a:stretch>
            <a:fillRect/>
          </a:stretch>
        </p:blipFill>
        <p:spPr>
          <a:xfrm>
            <a:off x="6590935" y="4110030"/>
            <a:ext cx="2743200" cy="2367419"/>
          </a:xfrm>
          <a:prstGeom prst="rect">
            <a:avLst/>
          </a:prstGeom>
        </p:spPr>
      </p:pic>
      <p:sp>
        <p:nvSpPr>
          <p:cNvPr id="8" name="TextBox 7">
            <a:extLst>
              <a:ext uri="{FF2B5EF4-FFF2-40B4-BE49-F238E27FC236}">
                <a16:creationId xmlns:a16="http://schemas.microsoft.com/office/drawing/2014/main" id="{83EA2D81-6479-86A8-208B-3287B63794F8}"/>
              </a:ext>
            </a:extLst>
          </p:cNvPr>
          <p:cNvSpPr txBox="1"/>
          <p:nvPr/>
        </p:nvSpPr>
        <p:spPr>
          <a:xfrm>
            <a:off x="9543294" y="5263165"/>
            <a:ext cx="1356661" cy="276999"/>
          </a:xfrm>
          <a:prstGeom prst="rect">
            <a:avLst/>
          </a:prstGeom>
          <a:noFill/>
        </p:spPr>
        <p:txBody>
          <a:bodyPr wrap="square">
            <a:spAutoFit/>
          </a:bodyPr>
          <a:lstStyle/>
          <a:p>
            <a:pPr marL="0" indent="0">
              <a:lnSpc>
                <a:spcPct val="100000"/>
              </a:lnSpc>
              <a:spcBef>
                <a:spcPts val="1400"/>
              </a:spcBef>
              <a:buNone/>
            </a:pPr>
            <a:r>
              <a:rPr lang="en-US" sz="1200" dirty="0">
                <a:solidFill>
                  <a:schemeClr val="accent3">
                    <a:lumMod val="25000"/>
                  </a:schemeClr>
                </a:solidFill>
                <a:latin typeface="Abadi"/>
              </a:rPr>
              <a:t>Decision Tree</a:t>
            </a:r>
          </a:p>
        </p:txBody>
      </p:sp>
      <p:sp>
        <p:nvSpPr>
          <p:cNvPr id="10" name="TextBox 9">
            <a:extLst>
              <a:ext uri="{FF2B5EF4-FFF2-40B4-BE49-F238E27FC236}">
                <a16:creationId xmlns:a16="http://schemas.microsoft.com/office/drawing/2014/main" id="{0B32BE8F-FF2C-D1AF-5970-F8A40F35CF18}"/>
              </a:ext>
            </a:extLst>
          </p:cNvPr>
          <p:cNvSpPr txBox="1"/>
          <p:nvPr/>
        </p:nvSpPr>
        <p:spPr>
          <a:xfrm>
            <a:off x="9441845" y="2203890"/>
            <a:ext cx="1458110" cy="1005403"/>
          </a:xfrm>
          <a:prstGeom prst="rect">
            <a:avLst/>
          </a:prstGeom>
          <a:noFill/>
        </p:spPr>
        <p:txBody>
          <a:bodyPr wrap="square">
            <a:spAutoFit/>
          </a:bodyPr>
          <a:lstStyle/>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Logistic Regression </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SVM </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KNN</a:t>
            </a:r>
            <a:endParaRPr lang="en-US" sz="1200" dirty="0">
              <a:solidFill>
                <a:schemeClr val="accent3">
                  <a:lumMod val="25000"/>
                </a:schemeClr>
              </a:solidFill>
              <a:latin typeface="Abadi"/>
            </a:endParaRPr>
          </a:p>
        </p:txBody>
      </p:sp>
      <p:sp>
        <p:nvSpPr>
          <p:cNvPr id="11" name="Rectangle 10">
            <a:extLst>
              <a:ext uri="{FF2B5EF4-FFF2-40B4-BE49-F238E27FC236}">
                <a16:creationId xmlns:a16="http://schemas.microsoft.com/office/drawing/2014/main" id="{3CD4F8F4-5E82-C43C-2D01-5D7E5A8B4A9F}"/>
              </a:ext>
            </a:extLst>
          </p:cNvPr>
          <p:cNvSpPr/>
          <p:nvPr/>
        </p:nvSpPr>
        <p:spPr>
          <a:xfrm>
            <a:off x="6400805" y="1404568"/>
            <a:ext cx="4499150" cy="247772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A1048B9-67C2-820E-4B55-3061D9B223CD}"/>
              </a:ext>
            </a:extLst>
          </p:cNvPr>
          <p:cNvSpPr/>
          <p:nvPr/>
        </p:nvSpPr>
        <p:spPr>
          <a:xfrm>
            <a:off x="6400805" y="4054876"/>
            <a:ext cx="4499150" cy="247772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9" y="1580808"/>
            <a:ext cx="10723944"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600" dirty="0">
                <a:solidFill>
                  <a:srgbClr val="0B49CB"/>
                </a:solidFill>
                <a:latin typeface="Abadi"/>
              </a:rPr>
              <a:t>Executive Summary</a:t>
            </a:r>
          </a:p>
          <a:p>
            <a:pPr>
              <a:lnSpc>
                <a:spcPct val="120000"/>
              </a:lnSpc>
              <a:spcBef>
                <a:spcPts val="1400"/>
              </a:spcBef>
            </a:pPr>
            <a:r>
              <a:rPr lang="en-US" sz="1600" dirty="0">
                <a:solidFill>
                  <a:schemeClr val="accent3">
                    <a:lumMod val="25000"/>
                  </a:schemeClr>
                </a:solidFill>
                <a:latin typeface="Abadi"/>
              </a:rPr>
              <a:t>Data collection methodology:</a:t>
            </a:r>
          </a:p>
          <a:p>
            <a:pPr lvl="1">
              <a:lnSpc>
                <a:spcPct val="120000"/>
              </a:lnSpc>
              <a:spcBef>
                <a:spcPts val="1400"/>
              </a:spcBef>
            </a:pPr>
            <a:r>
              <a:rPr lang="en-US" sz="1400" dirty="0">
                <a:solidFill>
                  <a:schemeClr val="bg2">
                    <a:lumMod val="50000"/>
                  </a:schemeClr>
                </a:solidFill>
                <a:latin typeface="Abadi"/>
              </a:rPr>
              <a:t>The SpaceX launch data was gathered from the SpaceX REST API (https://api.spacexdata.com/v4/rockets/)</a:t>
            </a:r>
          </a:p>
          <a:p>
            <a:pPr lvl="1">
              <a:lnSpc>
                <a:spcPct val="120000"/>
              </a:lnSpc>
              <a:spcBef>
                <a:spcPts val="1400"/>
              </a:spcBef>
            </a:pPr>
            <a:r>
              <a:rPr lang="en-US" sz="1400" dirty="0" err="1">
                <a:solidFill>
                  <a:schemeClr val="bg2">
                    <a:lumMod val="50000"/>
                  </a:schemeClr>
                </a:solidFill>
                <a:latin typeface="Abadi"/>
              </a:rPr>
              <a:t>WebScraping</a:t>
            </a:r>
            <a:r>
              <a:rPr lang="en-US" sz="1400" dirty="0">
                <a:solidFill>
                  <a:schemeClr val="bg2">
                    <a:lumMod val="50000"/>
                  </a:schemeClr>
                </a:solidFill>
                <a:latin typeface="Abadi"/>
              </a:rPr>
              <a:t> (https://en.wikipedia.org/wiki/List_of_Falcon/_9/_and_Falcon_Heavy_launches) (</a:t>
            </a:r>
            <a:r>
              <a:rPr lang="en-US" sz="1400" dirty="0" err="1">
                <a:solidFill>
                  <a:schemeClr val="bg2">
                    <a:lumMod val="50000"/>
                  </a:schemeClr>
                </a:solidFill>
                <a:latin typeface="Abadi"/>
              </a:rPr>
              <a:t>BeautifulSoup</a:t>
            </a:r>
            <a:r>
              <a:rPr lang="en-US" sz="1400" dirty="0">
                <a:solidFill>
                  <a:schemeClr val="bg2">
                    <a:lumMod val="50000"/>
                  </a:schemeClr>
                </a:solidFill>
                <a:latin typeface="Abadi"/>
              </a:rPr>
              <a:t>)</a:t>
            </a:r>
          </a:p>
          <a:p>
            <a:pPr>
              <a:lnSpc>
                <a:spcPct val="120000"/>
              </a:lnSpc>
              <a:spcBef>
                <a:spcPts val="1400"/>
              </a:spcBef>
            </a:pPr>
            <a:r>
              <a:rPr lang="en-US" sz="1600" dirty="0">
                <a:solidFill>
                  <a:schemeClr val="accent3">
                    <a:lumMod val="25000"/>
                  </a:schemeClr>
                </a:solidFill>
                <a:latin typeface="Abadi"/>
              </a:rPr>
              <a:t>Perform data wrangling</a:t>
            </a:r>
          </a:p>
          <a:p>
            <a:pPr lvl="1">
              <a:lnSpc>
                <a:spcPct val="120000"/>
              </a:lnSpc>
              <a:spcBef>
                <a:spcPts val="1400"/>
              </a:spcBef>
            </a:pPr>
            <a:r>
              <a:rPr lang="en-US" sz="1400" dirty="0">
                <a:solidFill>
                  <a:schemeClr val="bg2">
                    <a:lumMod val="50000"/>
                  </a:schemeClr>
                </a:solidFill>
                <a:latin typeface="Abadi"/>
              </a:rPr>
              <a:t>Collected data was transformed into a clean dataset to make the dataset viable and meaningful for analysis (Pandas)</a:t>
            </a:r>
            <a:endParaRPr lang="en-US" sz="400" dirty="0">
              <a:solidFill>
                <a:schemeClr val="accent3">
                  <a:lumMod val="25000"/>
                </a:schemeClr>
              </a:solidFill>
              <a:latin typeface="Abadi"/>
            </a:endParaRPr>
          </a:p>
          <a:p>
            <a:pPr>
              <a:lnSpc>
                <a:spcPct val="120000"/>
              </a:lnSpc>
              <a:spcBef>
                <a:spcPts val="1400"/>
              </a:spcBef>
            </a:pPr>
            <a:r>
              <a:rPr lang="en-US" sz="16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600" dirty="0">
                <a:solidFill>
                  <a:schemeClr val="accent3">
                    <a:lumMod val="25000"/>
                  </a:schemeClr>
                </a:solidFill>
                <a:latin typeface="Abadi"/>
              </a:rPr>
              <a:t>Perform interactive visual analytics using Folium and </a:t>
            </a:r>
            <a:r>
              <a:rPr lang="en-US" sz="1600" dirty="0" err="1">
                <a:solidFill>
                  <a:schemeClr val="accent3">
                    <a:lumMod val="25000"/>
                  </a:schemeClr>
                </a:solidFill>
                <a:latin typeface="Abadi"/>
              </a:rPr>
              <a:t>Plotly</a:t>
            </a:r>
            <a:r>
              <a:rPr lang="en-US" sz="1600" dirty="0">
                <a:solidFill>
                  <a:schemeClr val="accent3">
                    <a:lumMod val="25000"/>
                  </a:schemeClr>
                </a:solidFill>
                <a:latin typeface="Abadi"/>
              </a:rPr>
              <a:t> Dash</a:t>
            </a:r>
          </a:p>
          <a:p>
            <a:pPr>
              <a:lnSpc>
                <a:spcPct val="120000"/>
              </a:lnSpc>
              <a:spcBef>
                <a:spcPts val="1400"/>
              </a:spcBef>
            </a:pPr>
            <a:r>
              <a:rPr lang="en-US" sz="1600" dirty="0">
                <a:solidFill>
                  <a:schemeClr val="accent3">
                    <a:lumMod val="25000"/>
                  </a:schemeClr>
                </a:solidFill>
                <a:latin typeface="Abadi"/>
              </a:rPr>
              <a:t>Perform predictive analysis using classification models</a:t>
            </a:r>
          </a:p>
          <a:p>
            <a:pPr lvl="1">
              <a:lnSpc>
                <a:spcPct val="120000"/>
              </a:lnSpc>
              <a:spcBef>
                <a:spcPts val="1400"/>
              </a:spcBef>
            </a:pPr>
            <a:r>
              <a:rPr lang="en-US" sz="1400" dirty="0">
                <a:solidFill>
                  <a:schemeClr val="bg2">
                    <a:lumMod val="50000"/>
                  </a:schemeClr>
                </a:solidFill>
                <a:latin typeface="Abadi"/>
              </a:rPr>
              <a:t>Build a machine learning pipeline to predict if the first stage of the Falcon 9 lands successfully (incl. preprocessing, standardizing data and dividing data into training and testing datasets for model training and evaluation)</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93135"/>
            <a:ext cx="10515600" cy="2117178"/>
          </a:xfrm>
          <a:prstGeom prst="rect">
            <a:avLst/>
          </a:prstGeom>
        </p:spPr>
        <p:txBody>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SpaceX REST API (https://api.spacexdata.com/v4/rockets/) yield data about launches, including information about the rocket used, payload delivered, launch specifications, landing specifications, and landing outcome</a:t>
            </a:r>
          </a:p>
          <a:p>
            <a:pPr>
              <a:lnSpc>
                <a:spcPct val="100000"/>
              </a:lnSpc>
              <a:spcBef>
                <a:spcPts val="1400"/>
              </a:spcBef>
            </a:pPr>
            <a:r>
              <a:rPr lang="en-US" sz="1600" dirty="0">
                <a:solidFill>
                  <a:schemeClr val="accent3">
                    <a:lumMod val="25000"/>
                  </a:schemeClr>
                </a:solidFill>
                <a:latin typeface="Abadi" panose="020B0604020104020204" pitchFamily="34" charset="0"/>
              </a:rPr>
              <a:t>Goal: use this data to predict whether SpaceX will attempt to land a rocket or not</a:t>
            </a:r>
          </a:p>
          <a:p>
            <a:pPr>
              <a:lnSpc>
                <a:spcPct val="100000"/>
              </a:lnSpc>
              <a:spcBef>
                <a:spcPts val="1400"/>
              </a:spcBef>
            </a:pPr>
            <a:r>
              <a:rPr lang="en-US" sz="1600" dirty="0">
                <a:solidFill>
                  <a:schemeClr val="accent3">
                    <a:lumMod val="25000"/>
                  </a:schemeClr>
                </a:solidFill>
                <a:latin typeface="Abadi" panose="020B0604020104020204" pitchFamily="34" charset="0"/>
              </a:rPr>
              <a:t>Web scraping Falcon 9 Launch records (https://en.wikipedia.org/wiki/List_of_Falcon/_9/_and_Falcon_Heavy_launches) with </a:t>
            </a:r>
            <a:r>
              <a:rPr lang="en-US" sz="1600" dirty="0" err="1">
                <a:solidFill>
                  <a:schemeClr val="accent3">
                    <a:lumMod val="25000"/>
                  </a:schemeClr>
                </a:solidFill>
                <a:latin typeface="Abadi" panose="020B0604020104020204" pitchFamily="34" charset="0"/>
              </a:rPr>
              <a:t>BeautifulSoup</a:t>
            </a:r>
            <a:endParaRPr lang="en-US" sz="16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E7F002AB-448F-4DBD-6DD3-E2BF8C093469}"/>
              </a:ext>
            </a:extLst>
          </p:cNvPr>
          <p:cNvPicPr>
            <a:picLocks noChangeAspect="1"/>
          </p:cNvPicPr>
          <p:nvPr/>
        </p:nvPicPr>
        <p:blipFill>
          <a:blip r:embed="rId4"/>
          <a:stretch>
            <a:fillRect/>
          </a:stretch>
        </p:blipFill>
        <p:spPr>
          <a:xfrm>
            <a:off x="175651" y="3501131"/>
            <a:ext cx="5852160" cy="2926080"/>
          </a:xfrm>
          <a:prstGeom prst="rect">
            <a:avLst/>
          </a:prstGeom>
        </p:spPr>
      </p:pic>
      <p:pic>
        <p:nvPicPr>
          <p:cNvPr id="9" name="Picture 8">
            <a:extLst>
              <a:ext uri="{FF2B5EF4-FFF2-40B4-BE49-F238E27FC236}">
                <a16:creationId xmlns:a16="http://schemas.microsoft.com/office/drawing/2014/main" id="{5549CBE9-9AB8-5473-FE7F-604577657603}"/>
              </a:ext>
            </a:extLst>
          </p:cNvPr>
          <p:cNvPicPr>
            <a:picLocks noChangeAspect="1"/>
          </p:cNvPicPr>
          <p:nvPr/>
        </p:nvPicPr>
        <p:blipFill>
          <a:blip r:embed="rId5"/>
          <a:stretch>
            <a:fillRect/>
          </a:stretch>
        </p:blipFill>
        <p:spPr>
          <a:xfrm>
            <a:off x="6164191" y="3467100"/>
            <a:ext cx="5577840" cy="2584753"/>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043298" cy="4640088"/>
          </a:xfrm>
          <a:prstGeom prst="rect">
            <a:avLst/>
          </a:prstGeom>
        </p:spPr>
        <p:txBody>
          <a:bodyPr vert="horz" lIns="91440" tIns="45720" rIns="91440" bIns="45720" rtlCol="0" anchor="t">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SpaceX offers a public API from where data can be obtained and then used</a:t>
            </a:r>
            <a:endParaRPr lang="en-US" sz="2400" dirty="0">
              <a:solidFill>
                <a:schemeClr val="accent3">
                  <a:lumMod val="25000"/>
                </a:schemeClr>
              </a:solidFill>
              <a:latin typeface="Abadi"/>
            </a:endParaRPr>
          </a:p>
          <a:p>
            <a:pPr>
              <a:lnSpc>
                <a:spcPct val="100000"/>
              </a:lnSpc>
              <a:spcBef>
                <a:spcPts val="1400"/>
              </a:spcBef>
            </a:pPr>
            <a:r>
              <a:rPr lang="en-US" sz="2400" dirty="0">
                <a:solidFill>
                  <a:schemeClr val="accent3">
                    <a:lumMod val="25000"/>
                  </a:schemeClr>
                </a:solidFill>
                <a:latin typeface="Abadi" panose="020B0604020104020204" pitchFamily="34" charset="0"/>
              </a:rPr>
              <a:t>GitHub URL: </a:t>
            </a:r>
            <a:r>
              <a:rPr lang="en-US" sz="2400" dirty="0">
                <a:solidFill>
                  <a:schemeClr val="accent3">
                    <a:lumMod val="25000"/>
                  </a:schemeClr>
                </a:solidFill>
                <a:latin typeface="Abadi" panose="020B0604020104020204" pitchFamily="34" charset="0"/>
                <a:hlinkClick r:id="rId4"/>
              </a:rPr>
              <a:t>https://github.com/tehm0n/Coursera/blob/main/Course%2010%20-%20Applied%20Data%20Science%20Capstone/Module%201%20-%20Introduction/jupyter-labs-spacex-data-collection-api.ipynb</a:t>
            </a:r>
            <a:endParaRPr lang="en-US" sz="3200" dirty="0"/>
          </a:p>
          <a:p>
            <a:endParaRPr lang="en-US" sz="32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Rectangle: Rounded Corners 6">
            <a:extLst>
              <a:ext uri="{FF2B5EF4-FFF2-40B4-BE49-F238E27FC236}">
                <a16:creationId xmlns:a16="http://schemas.microsoft.com/office/drawing/2014/main" id="{A757E7DE-91B7-FC1A-1873-DD9322257EBF}"/>
              </a:ext>
            </a:extLst>
          </p:cNvPr>
          <p:cNvSpPr/>
          <p:nvPr/>
        </p:nvSpPr>
        <p:spPr>
          <a:xfrm>
            <a:off x="6563048" y="1674463"/>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P</a:t>
            </a:r>
            <a:r>
              <a:rPr lang="en-US" sz="1800" dirty="0">
                <a:effectLst/>
                <a:latin typeface="Calibri" panose="020F0502020204030204" pitchFamily="34" charset="0"/>
                <a:ea typeface="Calibri" panose="020F0502020204030204" pitchFamily="34" charset="0"/>
                <a:cs typeface="Times New Roman" panose="02020603050405020304" pitchFamily="18" charset="0"/>
              </a:rPr>
              <a:t>erform get request to obtain launch data</a:t>
            </a:r>
            <a:endParaRPr lang="en-US" dirty="0">
              <a:solidFill>
                <a:srgbClr val="F2F4F8"/>
              </a:solidFill>
            </a:endParaRPr>
          </a:p>
        </p:txBody>
      </p:sp>
      <p:sp>
        <p:nvSpPr>
          <p:cNvPr id="8" name="Rectangle: Rounded Corners 7">
            <a:extLst>
              <a:ext uri="{FF2B5EF4-FFF2-40B4-BE49-F238E27FC236}">
                <a16:creationId xmlns:a16="http://schemas.microsoft.com/office/drawing/2014/main" id="{62BB84D8-BB65-8ACE-0C75-07813C0A8BB2}"/>
              </a:ext>
            </a:extLst>
          </p:cNvPr>
          <p:cNvSpPr/>
          <p:nvPr/>
        </p:nvSpPr>
        <p:spPr>
          <a:xfrm>
            <a:off x="6563049" y="3716909"/>
            <a:ext cx="2037143"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rPr>
              <a:t>Filter </a:t>
            </a:r>
            <a:r>
              <a:rPr lang="en-US" dirty="0" err="1">
                <a:solidFill>
                  <a:srgbClr val="F2F4F8"/>
                </a:solidFill>
              </a:rPr>
              <a:t>dataframe</a:t>
            </a:r>
            <a:r>
              <a:rPr lang="en-US" dirty="0">
                <a:solidFill>
                  <a:srgbClr val="F2F4F8"/>
                </a:solidFill>
              </a:rPr>
              <a:t> to include only Falcon 9 launches</a:t>
            </a:r>
          </a:p>
        </p:txBody>
      </p:sp>
      <p:sp>
        <p:nvSpPr>
          <p:cNvPr id="10" name="Rectangle: Rounded Corners 9">
            <a:extLst>
              <a:ext uri="{FF2B5EF4-FFF2-40B4-BE49-F238E27FC236}">
                <a16:creationId xmlns:a16="http://schemas.microsoft.com/office/drawing/2014/main" id="{505E1A4C-3AF5-089B-861C-69B665A5B5E0}"/>
              </a:ext>
            </a:extLst>
          </p:cNvPr>
          <p:cNvSpPr/>
          <p:nvPr/>
        </p:nvSpPr>
        <p:spPr>
          <a:xfrm>
            <a:off x="9637411" y="1674463"/>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R</a:t>
            </a:r>
            <a:r>
              <a:rPr lang="en-US" sz="1800" dirty="0">
                <a:effectLst/>
                <a:latin typeface="Calibri" panose="020F0502020204030204" pitchFamily="34" charset="0"/>
                <a:ea typeface="Calibri" panose="020F0502020204030204" pitchFamily="34" charset="0"/>
                <a:cs typeface="Times New Roman" panose="02020603050405020304" pitchFamily="18" charset="0"/>
              </a:rPr>
              <a:t>esponse will be in the form of a JSON</a:t>
            </a:r>
            <a:endParaRPr lang="en-US" dirty="0">
              <a:solidFill>
                <a:srgbClr val="F2F4F8"/>
              </a:solidFill>
            </a:endParaRPr>
          </a:p>
        </p:txBody>
      </p:sp>
      <p:sp>
        <p:nvSpPr>
          <p:cNvPr id="11" name="Rectangle: Rounded Corners 10">
            <a:extLst>
              <a:ext uri="{FF2B5EF4-FFF2-40B4-BE49-F238E27FC236}">
                <a16:creationId xmlns:a16="http://schemas.microsoft.com/office/drawing/2014/main" id="{2F3BE5D2-6C0B-007F-CA10-0D3DA4E8F8EC}"/>
              </a:ext>
            </a:extLst>
          </p:cNvPr>
          <p:cNvSpPr/>
          <p:nvPr/>
        </p:nvSpPr>
        <p:spPr>
          <a:xfrm>
            <a:off x="9637411" y="3716909"/>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onvert JSON to a Pandas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dataframe</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normalize</a:t>
            </a:r>
            <a:endParaRPr lang="en-US" dirty="0">
              <a:solidFill>
                <a:srgbClr val="F2F4F8"/>
              </a:solidFill>
            </a:endParaRPr>
          </a:p>
        </p:txBody>
      </p:sp>
      <p:cxnSp>
        <p:nvCxnSpPr>
          <p:cNvPr id="14" name="Straight Arrow Connector 13">
            <a:extLst>
              <a:ext uri="{FF2B5EF4-FFF2-40B4-BE49-F238E27FC236}">
                <a16:creationId xmlns:a16="http://schemas.microsoft.com/office/drawing/2014/main" id="{38A98AF4-7BE4-604E-77E5-56B9EA61FA25}"/>
              </a:ext>
            </a:extLst>
          </p:cNvPr>
          <p:cNvCxnSpPr>
            <a:stCxn id="7" idx="3"/>
            <a:endCxn id="10" idx="1"/>
          </p:cNvCxnSpPr>
          <p:nvPr/>
        </p:nvCxnSpPr>
        <p:spPr>
          <a:xfrm>
            <a:off x="8600192" y="2177962"/>
            <a:ext cx="103721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D98BA90-AA05-C50E-58D4-2A70C89C52AE}"/>
              </a:ext>
            </a:extLst>
          </p:cNvPr>
          <p:cNvCxnSpPr>
            <a:cxnSpLocks/>
            <a:stCxn id="10" idx="2"/>
            <a:endCxn id="11" idx="0"/>
          </p:cNvCxnSpPr>
          <p:nvPr/>
        </p:nvCxnSpPr>
        <p:spPr>
          <a:xfrm>
            <a:off x="10655983" y="2681461"/>
            <a:ext cx="0" cy="10354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6C76A2C8-3449-595B-61AE-34FA724A1EF5}"/>
              </a:ext>
            </a:extLst>
          </p:cNvPr>
          <p:cNvCxnSpPr>
            <a:cxnSpLocks/>
            <a:stCxn id="11" idx="1"/>
            <a:endCxn id="8" idx="3"/>
          </p:cNvCxnSpPr>
          <p:nvPr/>
        </p:nvCxnSpPr>
        <p:spPr>
          <a:xfrm flipH="1">
            <a:off x="8600192" y="4220408"/>
            <a:ext cx="103721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 Placeholder 2">
            <a:extLst>
              <a:ext uri="{FF2B5EF4-FFF2-40B4-BE49-F238E27FC236}">
                <a16:creationId xmlns:a16="http://schemas.microsoft.com/office/drawing/2014/main" id="{A015FF38-31C9-899C-7B8F-586B59C119E7}"/>
              </a:ext>
            </a:extLst>
          </p:cNvPr>
          <p:cNvSpPr txBox="1">
            <a:spLocks/>
          </p:cNvSpPr>
          <p:nvPr/>
        </p:nvSpPr>
        <p:spPr>
          <a:xfrm>
            <a:off x="8600192" y="1909516"/>
            <a:ext cx="1148804" cy="288998"/>
          </a:xfrm>
          <a:prstGeom prst="rect">
            <a:avLst/>
          </a:prstGeom>
        </p:spPr>
        <p:txBody>
          <a:bodyPr vert="horz" lIns="91440" tIns="45720" rIns="91440" bIns="45720" rtlCol="0" anchor="t">
            <a:normAutofit fontScale="4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dirty="0" err="1">
                <a:latin typeface="Abadi" panose="020B0604020104020204" pitchFamily="34" charset="0"/>
              </a:rPr>
              <a:t>request.get</a:t>
            </a:r>
            <a:r>
              <a:rPr lang="en-US" dirty="0">
                <a:latin typeface="Abadi" panose="020B0604020104020204" pitchFamily="34" charset="0"/>
              </a:rPr>
              <a:t>(</a:t>
            </a:r>
            <a:r>
              <a:rPr lang="en-US" dirty="0" err="1">
                <a:latin typeface="Abadi" panose="020B0604020104020204" pitchFamily="34" charset="0"/>
              </a:rPr>
              <a:t>url</a:t>
            </a:r>
            <a:r>
              <a:rPr lang="en-US" dirty="0">
                <a:latin typeface="Abadi" panose="020B0604020104020204" pitchFamily="34" charset="0"/>
              </a:rPr>
              <a:t>)</a:t>
            </a:r>
          </a:p>
        </p:txBody>
      </p:sp>
      <p:sp>
        <p:nvSpPr>
          <p:cNvPr id="23" name="Text Placeholder 2">
            <a:extLst>
              <a:ext uri="{FF2B5EF4-FFF2-40B4-BE49-F238E27FC236}">
                <a16:creationId xmlns:a16="http://schemas.microsoft.com/office/drawing/2014/main" id="{6FBE3281-5E0F-3116-8DFA-2BD6496B4ED1}"/>
              </a:ext>
            </a:extLst>
          </p:cNvPr>
          <p:cNvSpPr txBox="1">
            <a:spLocks/>
          </p:cNvSpPr>
          <p:nvPr/>
        </p:nvSpPr>
        <p:spPr>
          <a:xfrm>
            <a:off x="8473859" y="3010217"/>
            <a:ext cx="2881136" cy="34948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100" dirty="0" err="1">
                <a:latin typeface="Abadi" panose="020B0604020104020204" pitchFamily="34" charset="0"/>
              </a:rPr>
              <a:t>pd.json_normalize</a:t>
            </a:r>
            <a:r>
              <a:rPr lang="en-US" sz="1100" dirty="0">
                <a:latin typeface="Abadi" panose="020B0604020104020204" pitchFamily="34" charset="0"/>
              </a:rPr>
              <a:t>(</a:t>
            </a:r>
            <a:r>
              <a:rPr lang="en-US" sz="1100" dirty="0" err="1">
                <a:latin typeface="Abadi" panose="020B0604020104020204" pitchFamily="34" charset="0"/>
              </a:rPr>
              <a:t>response.json</a:t>
            </a:r>
            <a:r>
              <a:rPr lang="en-US" sz="1100" dirty="0">
                <a:latin typeface="Abadi" panose="020B0604020104020204" pitchFamily="34" charset="0"/>
              </a:rPr>
              <a:t>())</a:t>
            </a:r>
          </a:p>
        </p:txBody>
      </p:sp>
      <p:sp>
        <p:nvSpPr>
          <p:cNvPr id="24" name="Rectangle: Rounded Corners 23">
            <a:extLst>
              <a:ext uri="{FF2B5EF4-FFF2-40B4-BE49-F238E27FC236}">
                <a16:creationId xmlns:a16="http://schemas.microsoft.com/office/drawing/2014/main" id="{AF82BF4B-629A-2669-A897-2F5600162C55}"/>
              </a:ext>
            </a:extLst>
          </p:cNvPr>
          <p:cNvSpPr/>
          <p:nvPr/>
        </p:nvSpPr>
        <p:spPr>
          <a:xfrm>
            <a:off x="6563049" y="5433315"/>
            <a:ext cx="2037143"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rPr>
              <a:t>Data wrangling: dealing with </a:t>
            </a:r>
            <a:r>
              <a:rPr lang="en-US" dirty="0" err="1">
                <a:solidFill>
                  <a:srgbClr val="F2F4F8"/>
                </a:solidFill>
              </a:rPr>
              <a:t>NaN</a:t>
            </a:r>
            <a:r>
              <a:rPr lang="en-US" dirty="0">
                <a:solidFill>
                  <a:srgbClr val="F2F4F8"/>
                </a:solidFill>
              </a:rPr>
              <a:t> and NULL values</a:t>
            </a:r>
          </a:p>
        </p:txBody>
      </p:sp>
      <p:cxnSp>
        <p:nvCxnSpPr>
          <p:cNvPr id="25" name="Straight Arrow Connector 24">
            <a:extLst>
              <a:ext uri="{FF2B5EF4-FFF2-40B4-BE49-F238E27FC236}">
                <a16:creationId xmlns:a16="http://schemas.microsoft.com/office/drawing/2014/main" id="{7EB6A24E-7C67-D506-8F57-D4B9BE180D26}"/>
              </a:ext>
            </a:extLst>
          </p:cNvPr>
          <p:cNvCxnSpPr>
            <a:cxnSpLocks/>
            <a:stCxn id="8" idx="2"/>
            <a:endCxn id="24" idx="0"/>
          </p:cNvCxnSpPr>
          <p:nvPr/>
        </p:nvCxnSpPr>
        <p:spPr>
          <a:xfrm>
            <a:off x="7581621" y="4723907"/>
            <a:ext cx="0" cy="7094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539434"/>
            <a:ext cx="4923123" cy="488777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Python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package to web scrape some HTML tables from Wikipedia (https://en.wikipedia.org/wiki/List_of_Falcon/_9/_and_Falcon_Heavy_launches) that contain valuable Falcon 9 launch records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https://github.com/tehm0n/Coursera/blob/main/Course%2010%20-%20Applied%20Data%20Science%20Capstone/Module%201%20-%20Introduction/jupyter-labs-webscraping.ipynb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Rounded Corners 4">
            <a:extLst>
              <a:ext uri="{FF2B5EF4-FFF2-40B4-BE49-F238E27FC236}">
                <a16:creationId xmlns:a16="http://schemas.microsoft.com/office/drawing/2014/main" id="{E6887B83-F3CC-C052-263D-9C41C9EC7A49}"/>
              </a:ext>
            </a:extLst>
          </p:cNvPr>
          <p:cNvSpPr/>
          <p:nvPr/>
        </p:nvSpPr>
        <p:spPr>
          <a:xfrm>
            <a:off x="6496938" y="1651001"/>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W</a:t>
            </a:r>
            <a:r>
              <a:rPr lang="en-US" sz="1800" dirty="0">
                <a:effectLst/>
                <a:latin typeface="Calibri" panose="020F0502020204030204" pitchFamily="34" charset="0"/>
                <a:ea typeface="Calibri" panose="020F0502020204030204" pitchFamily="34" charset="0"/>
                <a:cs typeface="Times New Roman" panose="02020603050405020304" pitchFamily="18" charset="0"/>
              </a:rPr>
              <a:t>eb scrape HTML tables containing launch records</a:t>
            </a:r>
            <a:endParaRPr lang="en-US" dirty="0">
              <a:solidFill>
                <a:srgbClr val="F2F4F8"/>
              </a:solidFill>
            </a:endParaRPr>
          </a:p>
        </p:txBody>
      </p:sp>
      <p:sp>
        <p:nvSpPr>
          <p:cNvPr id="7" name="Rectangle: Rounded Corners 6">
            <a:extLst>
              <a:ext uri="{FF2B5EF4-FFF2-40B4-BE49-F238E27FC236}">
                <a16:creationId xmlns:a16="http://schemas.microsoft.com/office/drawing/2014/main" id="{9CA93DE8-AA8C-9BC5-97CB-33A8180448EC}"/>
              </a:ext>
            </a:extLst>
          </p:cNvPr>
          <p:cNvSpPr/>
          <p:nvPr/>
        </p:nvSpPr>
        <p:spPr>
          <a:xfrm>
            <a:off x="6496939" y="5267425"/>
            <a:ext cx="2037143"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rPr>
              <a:t>Data wrangling: dealing with </a:t>
            </a:r>
            <a:r>
              <a:rPr lang="en-US" dirty="0" err="1">
                <a:solidFill>
                  <a:srgbClr val="F2F4F8"/>
                </a:solidFill>
              </a:rPr>
              <a:t>NaN</a:t>
            </a:r>
            <a:r>
              <a:rPr lang="en-US" dirty="0">
                <a:solidFill>
                  <a:srgbClr val="F2F4F8"/>
                </a:solidFill>
              </a:rPr>
              <a:t> and NULL values</a:t>
            </a:r>
          </a:p>
        </p:txBody>
      </p:sp>
      <p:sp>
        <p:nvSpPr>
          <p:cNvPr id="8" name="Rectangle: Rounded Corners 7">
            <a:extLst>
              <a:ext uri="{FF2B5EF4-FFF2-40B4-BE49-F238E27FC236}">
                <a16:creationId xmlns:a16="http://schemas.microsoft.com/office/drawing/2014/main" id="{D563820F-FED1-8395-6EDF-346892D38E32}"/>
              </a:ext>
            </a:extLst>
          </p:cNvPr>
          <p:cNvSpPr/>
          <p:nvPr/>
        </p:nvSpPr>
        <p:spPr>
          <a:xfrm>
            <a:off x="9571301" y="1651001"/>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P</a:t>
            </a:r>
            <a:r>
              <a:rPr lang="en-US" sz="1800" dirty="0">
                <a:effectLst/>
                <a:latin typeface="Calibri" panose="020F0502020204030204" pitchFamily="34" charset="0"/>
                <a:ea typeface="Calibri" panose="020F0502020204030204" pitchFamily="34" charset="0"/>
                <a:cs typeface="Times New Roman" panose="02020603050405020304" pitchFamily="18" charset="0"/>
              </a:rPr>
              <a:t>arse the data from those tables </a:t>
            </a:r>
            <a:endParaRPr lang="en-US" dirty="0">
              <a:solidFill>
                <a:srgbClr val="F2F4F8"/>
              </a:solidFill>
            </a:endParaRPr>
          </a:p>
        </p:txBody>
      </p:sp>
      <p:sp>
        <p:nvSpPr>
          <p:cNvPr id="9" name="Rectangle: Rounded Corners 8">
            <a:extLst>
              <a:ext uri="{FF2B5EF4-FFF2-40B4-BE49-F238E27FC236}">
                <a16:creationId xmlns:a16="http://schemas.microsoft.com/office/drawing/2014/main" id="{00DF87F8-18BE-A5CF-98B6-E6F05F7F5243}"/>
              </a:ext>
            </a:extLst>
          </p:cNvPr>
          <p:cNvSpPr/>
          <p:nvPr/>
        </p:nvSpPr>
        <p:spPr>
          <a:xfrm>
            <a:off x="9571301" y="3693447"/>
            <a:ext cx="2037144"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onvert them into a Pandas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dataframe</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US" dirty="0">
              <a:solidFill>
                <a:srgbClr val="F2F4F8"/>
              </a:solidFill>
            </a:endParaRPr>
          </a:p>
        </p:txBody>
      </p:sp>
      <p:cxnSp>
        <p:nvCxnSpPr>
          <p:cNvPr id="10" name="Straight Arrow Connector 9">
            <a:extLst>
              <a:ext uri="{FF2B5EF4-FFF2-40B4-BE49-F238E27FC236}">
                <a16:creationId xmlns:a16="http://schemas.microsoft.com/office/drawing/2014/main" id="{F5108B8D-9F23-F36F-6351-C07CC79A578B}"/>
              </a:ext>
            </a:extLst>
          </p:cNvPr>
          <p:cNvCxnSpPr>
            <a:stCxn id="5" idx="3"/>
            <a:endCxn id="8" idx="1"/>
          </p:cNvCxnSpPr>
          <p:nvPr/>
        </p:nvCxnSpPr>
        <p:spPr>
          <a:xfrm>
            <a:off x="8534082" y="2154500"/>
            <a:ext cx="103721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847E8613-75E0-F78B-07ED-7E380AD28E81}"/>
              </a:ext>
            </a:extLst>
          </p:cNvPr>
          <p:cNvCxnSpPr>
            <a:cxnSpLocks/>
            <a:stCxn id="8" idx="2"/>
            <a:endCxn id="9" idx="0"/>
          </p:cNvCxnSpPr>
          <p:nvPr/>
        </p:nvCxnSpPr>
        <p:spPr>
          <a:xfrm>
            <a:off x="10589873" y="2657999"/>
            <a:ext cx="0" cy="10354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9CD008D-5D1D-2E5C-E7BD-FFA25AC76364}"/>
              </a:ext>
            </a:extLst>
          </p:cNvPr>
          <p:cNvCxnSpPr>
            <a:cxnSpLocks/>
            <a:stCxn id="9" idx="1"/>
            <a:endCxn id="18" idx="3"/>
          </p:cNvCxnSpPr>
          <p:nvPr/>
        </p:nvCxnSpPr>
        <p:spPr>
          <a:xfrm flipH="1" flipV="1">
            <a:off x="8534081" y="4194203"/>
            <a:ext cx="1037220" cy="27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Rectangle: Rounded Corners 17">
            <a:extLst>
              <a:ext uri="{FF2B5EF4-FFF2-40B4-BE49-F238E27FC236}">
                <a16:creationId xmlns:a16="http://schemas.microsoft.com/office/drawing/2014/main" id="{489FA9B0-791C-5488-147A-A59FB2E123EA}"/>
              </a:ext>
            </a:extLst>
          </p:cNvPr>
          <p:cNvSpPr/>
          <p:nvPr/>
        </p:nvSpPr>
        <p:spPr>
          <a:xfrm>
            <a:off x="6496938" y="3690704"/>
            <a:ext cx="2037143" cy="1006998"/>
          </a:xfrm>
          <a:prstGeom prst="roundRect">
            <a:avLst/>
          </a:prstGeom>
          <a:solidFill>
            <a:srgbClr val="0B49CB"/>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2F4F8"/>
                </a:solidFill>
              </a:rPr>
              <a:t>Filter </a:t>
            </a:r>
            <a:r>
              <a:rPr lang="en-US" dirty="0" err="1">
                <a:solidFill>
                  <a:srgbClr val="F2F4F8"/>
                </a:solidFill>
              </a:rPr>
              <a:t>dataframe</a:t>
            </a:r>
            <a:r>
              <a:rPr lang="en-US" dirty="0">
                <a:solidFill>
                  <a:srgbClr val="F2F4F8"/>
                </a:solidFill>
              </a:rPr>
              <a:t> to include only Falcon 9 launches</a:t>
            </a:r>
          </a:p>
        </p:txBody>
      </p:sp>
      <p:cxnSp>
        <p:nvCxnSpPr>
          <p:cNvPr id="21" name="Straight Arrow Connector 20">
            <a:extLst>
              <a:ext uri="{FF2B5EF4-FFF2-40B4-BE49-F238E27FC236}">
                <a16:creationId xmlns:a16="http://schemas.microsoft.com/office/drawing/2014/main" id="{7D98A4F0-074A-56DE-CFCB-4F775E18FE41}"/>
              </a:ext>
            </a:extLst>
          </p:cNvPr>
          <p:cNvCxnSpPr>
            <a:cxnSpLocks/>
            <a:stCxn id="18" idx="2"/>
            <a:endCxn id="7" idx="0"/>
          </p:cNvCxnSpPr>
          <p:nvPr/>
        </p:nvCxnSpPr>
        <p:spPr>
          <a:xfrm>
            <a:off x="7515510" y="4697702"/>
            <a:ext cx="1" cy="5697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1285</TotalTime>
  <Words>3036</Words>
  <Application>Microsoft Office PowerPoint</Application>
  <PresentationFormat>Widescreen</PresentationFormat>
  <Paragraphs>272</Paragraphs>
  <Slides>46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-apple-system</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Delmon Arous</cp:lastModifiedBy>
  <cp:revision>198</cp:revision>
  <dcterms:created xsi:type="dcterms:W3CDTF">2021-04-29T18:58:34Z</dcterms:created>
  <dcterms:modified xsi:type="dcterms:W3CDTF">2023-07-31T10:25:16Z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